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85" r:id="rId2"/>
    <p:sldMasterId id="2147483687" r:id="rId3"/>
  </p:sldMasterIdLst>
  <p:notesMasterIdLst>
    <p:notesMasterId r:id="rId6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</p:sldIdLst>
  <p:sldSz cx="12192000" cy="6858000"/>
  <p:notesSz cx="6858000" cy="9144000"/>
  <p:embeddedFontLst>
    <p:embeddedFont>
      <p:font typeface="Century Gothic" panose="020B0502020202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4" roundtripDataSignature="AMtx7mj3DPmqFQO9+pl7w37bRxqZYDKe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BD963ED-3A0B-4223-AB65-CFB1064C19BA}">
  <a:tblStyle styleId="{EBD963ED-3A0B-4223-AB65-CFB1064C19BA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F7E7"/>
          </a:solidFill>
        </a:fill>
      </a:tcStyle>
    </a:wholeTbl>
    <a:band1H>
      <a:tcTxStyle/>
      <a:tcStyle>
        <a:tcBdr/>
        <a:fill>
          <a:solidFill>
            <a:srgbClr val="E2EF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2EF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352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 /><Relationship Id="rId18" Type="http://schemas.openxmlformats.org/officeDocument/2006/relationships/slide" Target="slides/slide15.xml" /><Relationship Id="rId26" Type="http://schemas.openxmlformats.org/officeDocument/2006/relationships/slide" Target="slides/slide23.xml" /><Relationship Id="rId39" Type="http://schemas.openxmlformats.org/officeDocument/2006/relationships/slide" Target="slides/slide36.xml" /><Relationship Id="rId21" Type="http://schemas.openxmlformats.org/officeDocument/2006/relationships/slide" Target="slides/slide18.xml" /><Relationship Id="rId34" Type="http://schemas.openxmlformats.org/officeDocument/2006/relationships/slide" Target="slides/slide31.xml" /><Relationship Id="rId42" Type="http://schemas.openxmlformats.org/officeDocument/2006/relationships/slide" Target="slides/slide39.xml" /><Relationship Id="rId47" Type="http://schemas.openxmlformats.org/officeDocument/2006/relationships/slide" Target="slides/slide44.xml" /><Relationship Id="rId50" Type="http://schemas.openxmlformats.org/officeDocument/2006/relationships/slide" Target="slides/slide47.xml" /><Relationship Id="rId55" Type="http://schemas.openxmlformats.org/officeDocument/2006/relationships/slide" Target="slides/slide52.xml" /><Relationship Id="rId63" Type="http://schemas.openxmlformats.org/officeDocument/2006/relationships/slide" Target="slides/slide60.xml" /><Relationship Id="rId68" Type="http://schemas.openxmlformats.org/officeDocument/2006/relationships/font" Target="fonts/font3.fntdata" /><Relationship Id="rId76" Type="http://schemas.openxmlformats.org/officeDocument/2006/relationships/viewProps" Target="viewProps.xml" /><Relationship Id="rId7" Type="http://schemas.openxmlformats.org/officeDocument/2006/relationships/slide" Target="slides/slide4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3.xml" /><Relationship Id="rId29" Type="http://schemas.openxmlformats.org/officeDocument/2006/relationships/slide" Target="slides/slide26.xml" /><Relationship Id="rId11" Type="http://schemas.openxmlformats.org/officeDocument/2006/relationships/slide" Target="slides/slide8.xml" /><Relationship Id="rId24" Type="http://schemas.openxmlformats.org/officeDocument/2006/relationships/slide" Target="slides/slide21.xml" /><Relationship Id="rId32" Type="http://schemas.openxmlformats.org/officeDocument/2006/relationships/slide" Target="slides/slide29.xml" /><Relationship Id="rId37" Type="http://schemas.openxmlformats.org/officeDocument/2006/relationships/slide" Target="slides/slide34.xml" /><Relationship Id="rId40" Type="http://schemas.openxmlformats.org/officeDocument/2006/relationships/slide" Target="slides/slide37.xml" /><Relationship Id="rId45" Type="http://schemas.openxmlformats.org/officeDocument/2006/relationships/slide" Target="slides/slide42.xml" /><Relationship Id="rId53" Type="http://schemas.openxmlformats.org/officeDocument/2006/relationships/slide" Target="slides/slide50.xml" /><Relationship Id="rId58" Type="http://schemas.openxmlformats.org/officeDocument/2006/relationships/slide" Target="slides/slide55.xml" /><Relationship Id="rId66" Type="http://schemas.openxmlformats.org/officeDocument/2006/relationships/font" Target="fonts/font1.fntdata" /><Relationship Id="rId74" Type="http://customschemas.google.com/relationships/presentationmetadata" Target="metadata" /><Relationship Id="rId5" Type="http://schemas.openxmlformats.org/officeDocument/2006/relationships/slide" Target="slides/slide2.xml" /><Relationship Id="rId15" Type="http://schemas.openxmlformats.org/officeDocument/2006/relationships/slide" Target="slides/slide12.xml" /><Relationship Id="rId23" Type="http://schemas.openxmlformats.org/officeDocument/2006/relationships/slide" Target="slides/slide20.xml" /><Relationship Id="rId28" Type="http://schemas.openxmlformats.org/officeDocument/2006/relationships/slide" Target="slides/slide25.xml" /><Relationship Id="rId36" Type="http://schemas.openxmlformats.org/officeDocument/2006/relationships/slide" Target="slides/slide33.xml" /><Relationship Id="rId49" Type="http://schemas.openxmlformats.org/officeDocument/2006/relationships/slide" Target="slides/slide46.xml" /><Relationship Id="rId57" Type="http://schemas.openxmlformats.org/officeDocument/2006/relationships/slide" Target="slides/slide54.xml" /><Relationship Id="rId61" Type="http://schemas.openxmlformats.org/officeDocument/2006/relationships/slide" Target="slides/slide58.xml" /><Relationship Id="rId10" Type="http://schemas.openxmlformats.org/officeDocument/2006/relationships/slide" Target="slides/slide7.xml" /><Relationship Id="rId19" Type="http://schemas.openxmlformats.org/officeDocument/2006/relationships/slide" Target="slides/slide16.xml" /><Relationship Id="rId31" Type="http://schemas.openxmlformats.org/officeDocument/2006/relationships/slide" Target="slides/slide28.xml" /><Relationship Id="rId44" Type="http://schemas.openxmlformats.org/officeDocument/2006/relationships/slide" Target="slides/slide41.xml" /><Relationship Id="rId52" Type="http://schemas.openxmlformats.org/officeDocument/2006/relationships/slide" Target="slides/slide49.xml" /><Relationship Id="rId60" Type="http://schemas.openxmlformats.org/officeDocument/2006/relationships/slide" Target="slides/slide57.xml" /><Relationship Id="rId65" Type="http://schemas.openxmlformats.org/officeDocument/2006/relationships/notesMaster" Target="notesMasters/notesMaster1.xml" /><Relationship Id="rId78" Type="http://schemas.openxmlformats.org/officeDocument/2006/relationships/tableStyles" Target="tableStyles.xml" /><Relationship Id="rId4" Type="http://schemas.openxmlformats.org/officeDocument/2006/relationships/slide" Target="slides/slide1.xml" /><Relationship Id="rId9" Type="http://schemas.openxmlformats.org/officeDocument/2006/relationships/slide" Target="slides/slide6.xml" /><Relationship Id="rId14" Type="http://schemas.openxmlformats.org/officeDocument/2006/relationships/slide" Target="slides/slide11.xml" /><Relationship Id="rId22" Type="http://schemas.openxmlformats.org/officeDocument/2006/relationships/slide" Target="slides/slide19.xml" /><Relationship Id="rId27" Type="http://schemas.openxmlformats.org/officeDocument/2006/relationships/slide" Target="slides/slide24.xml" /><Relationship Id="rId30" Type="http://schemas.openxmlformats.org/officeDocument/2006/relationships/slide" Target="slides/slide27.xml" /><Relationship Id="rId35" Type="http://schemas.openxmlformats.org/officeDocument/2006/relationships/slide" Target="slides/slide32.xml" /><Relationship Id="rId43" Type="http://schemas.openxmlformats.org/officeDocument/2006/relationships/slide" Target="slides/slide40.xml" /><Relationship Id="rId48" Type="http://schemas.openxmlformats.org/officeDocument/2006/relationships/slide" Target="slides/slide45.xml" /><Relationship Id="rId56" Type="http://schemas.openxmlformats.org/officeDocument/2006/relationships/slide" Target="slides/slide53.xml" /><Relationship Id="rId64" Type="http://schemas.openxmlformats.org/officeDocument/2006/relationships/slide" Target="slides/slide61.xml" /><Relationship Id="rId69" Type="http://schemas.openxmlformats.org/officeDocument/2006/relationships/font" Target="fonts/font4.fntdata" /><Relationship Id="rId77" Type="http://schemas.openxmlformats.org/officeDocument/2006/relationships/theme" Target="theme/theme1.xml" /><Relationship Id="rId8" Type="http://schemas.openxmlformats.org/officeDocument/2006/relationships/slide" Target="slides/slide5.xml" /><Relationship Id="rId51" Type="http://schemas.openxmlformats.org/officeDocument/2006/relationships/slide" Target="slides/slide48.xml" /><Relationship Id="rId3" Type="http://schemas.openxmlformats.org/officeDocument/2006/relationships/slideMaster" Target="slideMasters/slideMaster3.xml" /><Relationship Id="rId12" Type="http://schemas.openxmlformats.org/officeDocument/2006/relationships/slide" Target="slides/slide9.xml" /><Relationship Id="rId17" Type="http://schemas.openxmlformats.org/officeDocument/2006/relationships/slide" Target="slides/slide14.xml" /><Relationship Id="rId25" Type="http://schemas.openxmlformats.org/officeDocument/2006/relationships/slide" Target="slides/slide22.xml" /><Relationship Id="rId33" Type="http://schemas.openxmlformats.org/officeDocument/2006/relationships/slide" Target="slides/slide30.xml" /><Relationship Id="rId38" Type="http://schemas.openxmlformats.org/officeDocument/2006/relationships/slide" Target="slides/slide35.xml" /><Relationship Id="rId46" Type="http://schemas.openxmlformats.org/officeDocument/2006/relationships/slide" Target="slides/slide43.xml" /><Relationship Id="rId59" Type="http://schemas.openxmlformats.org/officeDocument/2006/relationships/slide" Target="slides/slide56.xml" /><Relationship Id="rId67" Type="http://schemas.openxmlformats.org/officeDocument/2006/relationships/font" Target="fonts/font2.fntdata" /><Relationship Id="rId20" Type="http://schemas.openxmlformats.org/officeDocument/2006/relationships/slide" Target="slides/slide17.xml" /><Relationship Id="rId41" Type="http://schemas.openxmlformats.org/officeDocument/2006/relationships/slide" Target="slides/slide38.xml" /><Relationship Id="rId54" Type="http://schemas.openxmlformats.org/officeDocument/2006/relationships/slide" Target="slides/slide51.xml" /><Relationship Id="rId62" Type="http://schemas.openxmlformats.org/officeDocument/2006/relationships/slide" Target="slides/slide59.xml" /><Relationship Id="rId7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3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 /><Relationship Id="rId1" Type="http://schemas.openxmlformats.org/officeDocument/2006/relationships/notesMaster" Target="../notesMasters/notesMaster1.xml" 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 /><Relationship Id="rId1" Type="http://schemas.openxmlformats.org/officeDocument/2006/relationships/notesMaster" Target="../notesMasters/notesMaster1.xml" 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 /><Relationship Id="rId1" Type="http://schemas.openxmlformats.org/officeDocument/2006/relationships/notesMaster" Target="../notesMasters/notesMaster1.xml" 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 /><Relationship Id="rId1" Type="http://schemas.openxmlformats.org/officeDocument/2006/relationships/notesMaster" Target="../notesMasters/notesMaster1.xml" 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 /><Relationship Id="rId1" Type="http://schemas.openxmlformats.org/officeDocument/2006/relationships/notesMaster" Target="../notesMasters/notesMaster1.xml" 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 /><Relationship Id="rId1" Type="http://schemas.openxmlformats.org/officeDocument/2006/relationships/notesMaster" Target="../notesMasters/notesMaster1.xml" 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 /><Relationship Id="rId1" Type="http://schemas.openxmlformats.org/officeDocument/2006/relationships/notesMaster" Target="../notesMasters/notesMaster1.xml" 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 /><Relationship Id="rId1" Type="http://schemas.openxmlformats.org/officeDocument/2006/relationships/notesMaster" Target="../notesMasters/notesMaster1.xml" 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 /><Relationship Id="rId1" Type="http://schemas.openxmlformats.org/officeDocument/2006/relationships/notesMaster" Target="../notesMasters/notesMaster1.xml" 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 /><Relationship Id="rId1" Type="http://schemas.openxmlformats.org/officeDocument/2006/relationships/notesMaster" Target="../notesMasters/notesMaster1.xml" 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 /><Relationship Id="rId1" Type="http://schemas.openxmlformats.org/officeDocument/2006/relationships/notesMaster" Target="../notesMasters/notesMaster1.xml" 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3" name="Google Shape;6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b168b19f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9" name="Google Shape;1589;gb168b19f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b168b19f34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57" name="Google Shape;1657;gb168b19f34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b168b19f34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b168b19f34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b168b19f3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b168b19f3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b168b19f34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b168b19f34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b168b19f34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b168b19f34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b168b19f34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2" name="Google Shape;1712;gb168b19f34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b168b19f3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b168b19f3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gb168b19f34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9" name="Google Shape;1729;gb168b19f34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b168b19f34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b168b19f34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8" name="Google Shape;9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b168b19f34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b168b19f34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b168b19f34_0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b168b19f34_0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b168b19f34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b168b19f34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b168b19f34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b168b19f34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gb168b19f3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7" name="Google Shape;1787;gb168b19f3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95" name="Google Shape;179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b168b19f3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b168b19f3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b168b19f34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b168b19f34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b168b19f34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b168b19f34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9" name="Google Shape;184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32" name="Google Shape;10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97" name="Google Shape;18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b1639293c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08" name="Google Shape;1908;gb1639293c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b1639293c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b1639293c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3" name="Google Shape;192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b1639293c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b1639293c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b1639293c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b1639293c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9" name="Google Shape;195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2" name="Google Shape;198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3" name="Google Shape;20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Google Shape;2060;gb1639293c5_1_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gb1639293c5_1_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64" name="Google Shape;13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b1639293c5_1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gb1639293c5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gb1639293c5_1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3" name="Google Shape;2113;gb1639293c5_1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b1639293c5_1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gb1639293c5_1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b1639293c5_1_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5" name="Google Shape;2175;gb1639293c5_1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" name="Google Shape;2191;gb1639293c5_1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gb1639293c5_1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gb1639293c5_1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8" name="Google Shape;2218;gb1639293c5_1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b1639293c5_1_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4" name="Google Shape;2224;gb1639293c5_1_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gb1639293c5_1_7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gb1639293c5_1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b1639293c5_1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8" name="Google Shape;2238;gb1639293c5_1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gb1639293c5_1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gb1639293c5_1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02" name="Google Shape;14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gb1639293c5_1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gb1639293c5_1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b1639293c5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gb1639293c5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gb1639293c5_1_7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gb1639293c5_1_7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9" name="Google Shape;2349;gb1639293c5_1_8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gb1639293c5_1_8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b1639293c5_1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gb1639293c5_1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" name="Google Shape;2365;gb1639293c5_1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gb1639293c5_1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gb1639293c5_1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gb1639293c5_1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b1639293c5_1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gb1639293c5_1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gb1639293c5_1_1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1" name="Google Shape;2391;gb1639293c5_1_1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17" name="Google Shape;241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44" name="Google Shape;14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3" name="Google Shape;24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b1639293c5_1_1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0" name="Google Shape;2480;gb1639293c5_1_1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gb17229a06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3" name="Google Shape;1483;gb17229a06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91" name="Google Shape;14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1" name="Google Shape;152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3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 layout">
  <p:cSld name="Cover slide layou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9_Images &amp; Contents Layout">
  <p:cSld name="49_Images &amp; Contents Layou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/>
          <p:nvPr/>
        </p:nvSpPr>
        <p:spPr>
          <a:xfrm>
            <a:off x="152400" y="-1"/>
            <a:ext cx="6562726" cy="6858001"/>
          </a:xfrm>
          <a:custGeom>
            <a:avLst/>
            <a:gdLst/>
            <a:ahLst/>
            <a:cxnLst/>
            <a:rect l="l" t="t" r="r" b="b"/>
            <a:pathLst>
              <a:path w="6562726" h="6858001" extrusionOk="0">
                <a:moveTo>
                  <a:pt x="0" y="0"/>
                </a:moveTo>
                <a:lnTo>
                  <a:pt x="4981576" y="0"/>
                </a:lnTo>
                <a:cubicBezTo>
                  <a:pt x="5006977" y="371475"/>
                  <a:pt x="5765801" y="1114425"/>
                  <a:pt x="6562726" y="1638300"/>
                </a:cubicBezTo>
                <a:cubicBezTo>
                  <a:pt x="5759055" y="2900363"/>
                  <a:pt x="5204223" y="4907496"/>
                  <a:pt x="5140390" y="6545233"/>
                </a:cubicBezTo>
                <a:lnTo>
                  <a:pt x="5134165" y="6858001"/>
                </a:lnTo>
                <a:lnTo>
                  <a:pt x="552" y="685800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Google Shape;53;p60"/>
          <p:cNvSpPr/>
          <p:nvPr/>
        </p:nvSpPr>
        <p:spPr>
          <a:xfrm rot="10800000" flipH="1">
            <a:off x="152400" y="-1"/>
            <a:ext cx="6238876" cy="6848475"/>
          </a:xfrm>
          <a:custGeom>
            <a:avLst/>
            <a:gdLst/>
            <a:ahLst/>
            <a:cxnLst/>
            <a:rect l="l" t="t" r="r" b="b"/>
            <a:pathLst>
              <a:path w="6238876" h="6858000" extrusionOk="0">
                <a:moveTo>
                  <a:pt x="0" y="0"/>
                </a:moveTo>
                <a:lnTo>
                  <a:pt x="4819651" y="0"/>
                </a:lnTo>
                <a:cubicBezTo>
                  <a:pt x="4819651" y="1689100"/>
                  <a:pt x="5153027" y="4273550"/>
                  <a:pt x="6238876" y="5229225"/>
                </a:cubicBezTo>
                <a:cubicBezTo>
                  <a:pt x="5286376" y="5778500"/>
                  <a:pt x="4883152" y="6283325"/>
                  <a:pt x="4819651" y="6858000"/>
                </a:cubicBez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4" name="Google Shape;54;p60"/>
          <p:cNvCxnSpPr/>
          <p:nvPr/>
        </p:nvCxnSpPr>
        <p:spPr>
          <a:xfrm>
            <a:off x="6238876" y="1638302"/>
            <a:ext cx="5953124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5" name="Google Shape;55;p60"/>
          <p:cNvSpPr>
            <a:spLocks noGrp="1"/>
          </p:cNvSpPr>
          <p:nvPr>
            <p:ph type="pic" idx="2"/>
          </p:nvPr>
        </p:nvSpPr>
        <p:spPr>
          <a:xfrm>
            <a:off x="0" y="0"/>
            <a:ext cx="6543676" cy="68675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캡션 있는 콘텐츠">
  <p:cSld name="4_캡션 있는 콘텐츠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캡션 있는 콘텐츠">
  <p:cSld name="9_캡션 있는 콘텐츠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>
            <a:spLocks noGrp="1"/>
          </p:cNvSpPr>
          <p:nvPr>
            <p:ph type="pic" idx="2"/>
          </p:nvPr>
        </p:nvSpPr>
        <p:spPr>
          <a:xfrm>
            <a:off x="4804231" y="1031577"/>
            <a:ext cx="6521207" cy="539143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ontents slide layout">
  <p:cSld name="9_Contents slide layou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3"/>
          <p:cNvSpPr>
            <a:spLocks noGrp="1"/>
          </p:cNvSpPr>
          <p:nvPr>
            <p:ph type="pic" idx="2"/>
          </p:nvPr>
        </p:nvSpPr>
        <p:spPr>
          <a:xfrm>
            <a:off x="0" y="0"/>
            <a:ext cx="7865615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Google Shape;62;p63"/>
          <p:cNvSpPr>
            <a:spLocks noGrp="1"/>
          </p:cNvSpPr>
          <p:nvPr>
            <p:ph type="pic" idx="3"/>
          </p:nvPr>
        </p:nvSpPr>
        <p:spPr>
          <a:xfrm>
            <a:off x="6587381" y="3577044"/>
            <a:ext cx="3100540" cy="31005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63"/>
          <p:cNvSpPr>
            <a:spLocks noGrp="1"/>
          </p:cNvSpPr>
          <p:nvPr>
            <p:ph type="pic" idx="4"/>
          </p:nvPr>
        </p:nvSpPr>
        <p:spPr>
          <a:xfrm>
            <a:off x="6587381" y="204021"/>
            <a:ext cx="3100540" cy="31005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Google Shape;64;p63"/>
          <p:cNvSpPr>
            <a:spLocks noGrp="1"/>
          </p:cNvSpPr>
          <p:nvPr>
            <p:ph type="pic" idx="5"/>
          </p:nvPr>
        </p:nvSpPr>
        <p:spPr>
          <a:xfrm>
            <a:off x="8420748" y="1890533"/>
            <a:ext cx="3100541" cy="31005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ontents slide layout">
  <p:cSld name="10_Contents slide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1737350" tIns="219455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ontents slide layout">
  <p:cSld name="14_Contents slide layou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5"/>
          <p:cNvSpPr>
            <a:spLocks noGrp="1"/>
          </p:cNvSpPr>
          <p:nvPr>
            <p:ph type="pic" idx="2"/>
          </p:nvPr>
        </p:nvSpPr>
        <p:spPr>
          <a:xfrm>
            <a:off x="5334000" y="77076"/>
            <a:ext cx="6858000" cy="67809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Images &amp; Contents Layout">
  <p:cSld name="48_Images &amp; Contents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6"/>
          <p:cNvSpPr/>
          <p:nvPr/>
        </p:nvSpPr>
        <p:spPr>
          <a:xfrm>
            <a:off x="0" y="2362200"/>
            <a:ext cx="12191999" cy="213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1" name="Google Shape;71;p66"/>
          <p:cNvSpPr>
            <a:spLocks noGrp="1"/>
          </p:cNvSpPr>
          <p:nvPr>
            <p:ph type="pic" idx="2"/>
          </p:nvPr>
        </p:nvSpPr>
        <p:spPr>
          <a:xfrm>
            <a:off x="5534029" y="2"/>
            <a:ext cx="6657973" cy="68579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NG sets layout">
  <p:cSld name="PNG sets layou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7"/>
          <p:cNvSpPr txBox="1">
            <a:spLocks noGrp="1"/>
          </p:cNvSpPr>
          <p:nvPr>
            <p:ph type="body" idx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320"/>
              <a:buNone/>
              <a:defRPr sz="5400" b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con sets layout">
  <p:cSld name="1_Icon sets layou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8"/>
          <p:cNvSpPr txBox="1">
            <a:spLocks noGrp="1"/>
          </p:cNvSpPr>
          <p:nvPr>
            <p:ph type="body" idx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320"/>
              <a:buNone/>
              <a:defRPr sz="5400" b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6" name="Google Shape;76;p68"/>
          <p:cNvSpPr/>
          <p:nvPr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7" name="Google Shape;77;p68"/>
          <p:cNvSpPr/>
          <p:nvPr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lt1">
              <a:alpha val="4039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8" name="Google Shape;78;p68"/>
          <p:cNvSpPr/>
          <p:nvPr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lt1">
              <a:alpha val="22352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1"/>
              <a:buFont typeface="Arial"/>
              <a:buNone/>
            </a:pPr>
            <a:endParaRPr sz="1351" b="0" i="0" u="none" strike="noStrike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9" name="Google Shape;79;p68"/>
          <p:cNvSpPr txBox="1"/>
          <p:nvPr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68"/>
          <p:cNvSpPr txBox="1"/>
          <p:nvPr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68"/>
          <p:cNvSpPr txBox="1"/>
          <p:nvPr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www.allppt.com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68"/>
          <p:cNvSpPr txBox="1"/>
          <p:nvPr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FREE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PPT TEMPLATES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s slide layout">
  <p:cSld name="2_Contents slide layou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3"/>
          <p:cNvSpPr txBox="1">
            <a:spLocks noGrp="1"/>
          </p:cNvSpPr>
          <p:nvPr>
            <p:ph type="body" idx="1"/>
          </p:nvPr>
        </p:nvSpPr>
        <p:spPr>
          <a:xfrm>
            <a:off x="3141552" y="339509"/>
            <a:ext cx="8755174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320"/>
              <a:buNone/>
              <a:defRPr sz="5400" b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5" name="Google Shape;85;p53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0">
                <a:srgbClr val="E8C746"/>
              </a:gs>
              <a:gs pos="25000">
                <a:srgbClr val="B4E2E4"/>
              </a:gs>
              <a:gs pos="50000">
                <a:srgbClr val="F5E5AC"/>
              </a:gs>
              <a:gs pos="75000">
                <a:srgbClr val="F0D983"/>
              </a:gs>
              <a:gs pos="100000">
                <a:srgbClr val="E8C746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86" name="Google Shape;86;p53"/>
          <p:cNvGrpSpPr/>
          <p:nvPr/>
        </p:nvGrpSpPr>
        <p:grpSpPr>
          <a:xfrm>
            <a:off x="52534" y="5315741"/>
            <a:ext cx="1345500" cy="1533206"/>
            <a:chOff x="35636" y="1136215"/>
            <a:chExt cx="2624846" cy="2991029"/>
          </a:xfrm>
        </p:grpSpPr>
        <p:sp>
          <p:nvSpPr>
            <p:cNvPr id="87" name="Google Shape;87;p53"/>
            <p:cNvSpPr/>
            <p:nvPr/>
          </p:nvSpPr>
          <p:spPr>
            <a:xfrm>
              <a:off x="1134977" y="1170148"/>
              <a:ext cx="1525505" cy="2957096"/>
            </a:xfrm>
            <a:custGeom>
              <a:avLst/>
              <a:gdLst/>
              <a:ahLst/>
              <a:cxnLst/>
              <a:rect l="l" t="t" r="r" b="b"/>
              <a:pathLst>
                <a:path w="1525504" h="2957097" extrusionOk="0">
                  <a:moveTo>
                    <a:pt x="1104814" y="2757552"/>
                  </a:moveTo>
                  <a:cubicBezTo>
                    <a:pt x="1127404" y="2802729"/>
                    <a:pt x="1193843" y="2752237"/>
                    <a:pt x="1104814" y="2757552"/>
                  </a:cubicBezTo>
                  <a:close/>
                  <a:moveTo>
                    <a:pt x="1100829" y="2479842"/>
                  </a:moveTo>
                  <a:cubicBezTo>
                    <a:pt x="1059637" y="2497114"/>
                    <a:pt x="1173910" y="2478512"/>
                    <a:pt x="1100829" y="2479842"/>
                  </a:cubicBezTo>
                  <a:close/>
                  <a:moveTo>
                    <a:pt x="811160" y="2420047"/>
                  </a:moveTo>
                  <a:cubicBezTo>
                    <a:pt x="674297" y="2433334"/>
                    <a:pt x="945364" y="2434663"/>
                    <a:pt x="811160" y="2420047"/>
                  </a:cubicBezTo>
                  <a:close/>
                  <a:moveTo>
                    <a:pt x="789367" y="1820093"/>
                  </a:moveTo>
                  <a:lnTo>
                    <a:pt x="791353" y="1823414"/>
                  </a:lnTo>
                  <a:cubicBezTo>
                    <a:pt x="791269" y="1830183"/>
                    <a:pt x="774411" y="1832216"/>
                    <a:pt x="769677" y="1826029"/>
                  </a:cubicBezTo>
                  <a:lnTo>
                    <a:pt x="769537" y="1824965"/>
                  </a:lnTo>
                  <a:close/>
                  <a:moveTo>
                    <a:pt x="83001" y="1192274"/>
                  </a:moveTo>
                  <a:cubicBezTo>
                    <a:pt x="63068" y="1224164"/>
                    <a:pt x="105588" y="1250739"/>
                    <a:pt x="83001" y="1192274"/>
                  </a:cubicBezTo>
                  <a:close/>
                  <a:moveTo>
                    <a:pt x="77686" y="1019535"/>
                  </a:moveTo>
                  <a:lnTo>
                    <a:pt x="71041" y="1047440"/>
                  </a:lnTo>
                  <a:cubicBezTo>
                    <a:pt x="45796" y="1180315"/>
                    <a:pt x="128178" y="1093946"/>
                    <a:pt x="77686" y="1019535"/>
                  </a:cubicBezTo>
                  <a:close/>
                  <a:moveTo>
                    <a:pt x="381971" y="841481"/>
                  </a:moveTo>
                  <a:cubicBezTo>
                    <a:pt x="323505" y="854769"/>
                    <a:pt x="424491" y="869385"/>
                    <a:pt x="381971" y="841481"/>
                  </a:cubicBezTo>
                  <a:close/>
                  <a:moveTo>
                    <a:pt x="213512" y="797184"/>
                  </a:moveTo>
                  <a:cubicBezTo>
                    <a:pt x="207344" y="796636"/>
                    <a:pt x="198603" y="797467"/>
                    <a:pt x="186644" y="800290"/>
                  </a:cubicBezTo>
                  <a:cubicBezTo>
                    <a:pt x="173855" y="872376"/>
                    <a:pt x="256693" y="801017"/>
                    <a:pt x="213512" y="797184"/>
                  </a:cubicBezTo>
                  <a:close/>
                  <a:moveTo>
                    <a:pt x="44466" y="773716"/>
                  </a:moveTo>
                  <a:lnTo>
                    <a:pt x="72371" y="794975"/>
                  </a:lnTo>
                  <a:cubicBezTo>
                    <a:pt x="210562" y="829523"/>
                    <a:pt x="126849" y="783015"/>
                    <a:pt x="44466" y="773716"/>
                  </a:cubicBezTo>
                  <a:close/>
                  <a:moveTo>
                    <a:pt x="194617" y="614264"/>
                  </a:moveTo>
                  <a:cubicBezTo>
                    <a:pt x="166712" y="627551"/>
                    <a:pt x="153424" y="659442"/>
                    <a:pt x="124191" y="671400"/>
                  </a:cubicBezTo>
                  <a:cubicBezTo>
                    <a:pt x="-84424" y="715249"/>
                    <a:pt x="230491" y="711263"/>
                    <a:pt x="194617" y="614264"/>
                  </a:cubicBezTo>
                  <a:close/>
                  <a:moveTo>
                    <a:pt x="0" y="0"/>
                  </a:moveTo>
                  <a:lnTo>
                    <a:pt x="1780" y="2724"/>
                  </a:lnTo>
                  <a:cubicBezTo>
                    <a:pt x="17725" y="49375"/>
                    <a:pt x="-24629" y="121626"/>
                    <a:pt x="27192" y="114651"/>
                  </a:cubicBezTo>
                  <a:cubicBezTo>
                    <a:pt x="194617" y="5692"/>
                    <a:pt x="44466" y="150527"/>
                    <a:pt x="20549" y="226266"/>
                  </a:cubicBezTo>
                  <a:cubicBezTo>
                    <a:pt x="-11342" y="408306"/>
                    <a:pt x="73698" y="149198"/>
                    <a:pt x="121533" y="216964"/>
                  </a:cubicBezTo>
                  <a:cubicBezTo>
                    <a:pt x="190629" y="202349"/>
                    <a:pt x="298260" y="147869"/>
                    <a:pt x="189302" y="254170"/>
                  </a:cubicBezTo>
                  <a:cubicBezTo>
                    <a:pt x="340780" y="296690"/>
                    <a:pt x="158739" y="303335"/>
                    <a:pt x="105588" y="309977"/>
                  </a:cubicBezTo>
                  <a:cubicBezTo>
                    <a:pt x="207904" y="313965"/>
                    <a:pt x="245109" y="414951"/>
                    <a:pt x="113561" y="408306"/>
                  </a:cubicBezTo>
                  <a:cubicBezTo>
                    <a:pt x="-8684" y="295362"/>
                    <a:pt x="-23300" y="607620"/>
                    <a:pt x="81671" y="587689"/>
                  </a:cubicBezTo>
                  <a:cubicBezTo>
                    <a:pt x="172027" y="474744"/>
                    <a:pt x="241123" y="380402"/>
                    <a:pt x="383300" y="375087"/>
                  </a:cubicBezTo>
                  <a:cubicBezTo>
                    <a:pt x="306233" y="445510"/>
                    <a:pt x="481628" y="490689"/>
                    <a:pt x="350080" y="538524"/>
                  </a:cubicBezTo>
                  <a:cubicBezTo>
                    <a:pt x="529463" y="603634"/>
                    <a:pt x="267698" y="627551"/>
                    <a:pt x="283643" y="675387"/>
                  </a:cubicBezTo>
                  <a:cubicBezTo>
                    <a:pt x="413861" y="692660"/>
                    <a:pt x="352737" y="716578"/>
                    <a:pt x="275670" y="781688"/>
                  </a:cubicBezTo>
                  <a:cubicBezTo>
                    <a:pt x="291615" y="765743"/>
                    <a:pt x="500230" y="829523"/>
                    <a:pt x="574641" y="889316"/>
                  </a:cubicBezTo>
                  <a:cubicBezTo>
                    <a:pt x="537435" y="1002262"/>
                    <a:pt x="409875" y="893304"/>
                    <a:pt x="372670" y="973029"/>
                  </a:cubicBezTo>
                  <a:cubicBezTo>
                    <a:pt x="292944" y="850783"/>
                    <a:pt x="205247" y="1044782"/>
                    <a:pt x="154753" y="898619"/>
                  </a:cubicBezTo>
                  <a:cubicBezTo>
                    <a:pt x="160068" y="1008905"/>
                    <a:pt x="72371" y="933166"/>
                    <a:pt x="59083" y="873371"/>
                  </a:cubicBezTo>
                  <a:cubicBezTo>
                    <a:pt x="-28615" y="903934"/>
                    <a:pt x="174684" y="991631"/>
                    <a:pt x="214547" y="1012892"/>
                  </a:cubicBezTo>
                  <a:cubicBezTo>
                    <a:pt x="253081" y="1143111"/>
                    <a:pt x="464353" y="913234"/>
                    <a:pt x="538764" y="1072686"/>
                  </a:cubicBezTo>
                  <a:cubicBezTo>
                    <a:pt x="599886" y="1023522"/>
                    <a:pt x="904173" y="1095274"/>
                    <a:pt x="702202" y="1119193"/>
                  </a:cubicBezTo>
                  <a:cubicBezTo>
                    <a:pt x="715490" y="1173670"/>
                    <a:pt x="606531" y="1230808"/>
                    <a:pt x="522819" y="1169685"/>
                  </a:cubicBezTo>
                  <a:cubicBezTo>
                    <a:pt x="649051" y="1234794"/>
                    <a:pt x="517504" y="1253396"/>
                    <a:pt x="456381" y="1192274"/>
                  </a:cubicBezTo>
                  <a:cubicBezTo>
                    <a:pt x="457711" y="1307876"/>
                    <a:pt x="310217" y="1213534"/>
                    <a:pt x="247766" y="1218849"/>
                  </a:cubicBezTo>
                  <a:cubicBezTo>
                    <a:pt x="315532" y="1341095"/>
                    <a:pt x="509532" y="1370327"/>
                    <a:pt x="619819" y="1268014"/>
                  </a:cubicBezTo>
                  <a:cubicBezTo>
                    <a:pt x="627791" y="1365012"/>
                    <a:pt x="727447" y="1265356"/>
                    <a:pt x="773954" y="1310534"/>
                  </a:cubicBezTo>
                  <a:cubicBezTo>
                    <a:pt x="934734" y="1311862"/>
                    <a:pt x="769968" y="1345081"/>
                    <a:pt x="740736" y="1410189"/>
                  </a:cubicBezTo>
                  <a:cubicBezTo>
                    <a:pt x="623804" y="1331794"/>
                    <a:pt x="700872" y="1481943"/>
                    <a:pt x="598559" y="1485931"/>
                  </a:cubicBezTo>
                  <a:cubicBezTo>
                    <a:pt x="556039" y="1585586"/>
                    <a:pt x="451066" y="1463341"/>
                    <a:pt x="464353" y="1505860"/>
                  </a:cubicBezTo>
                  <a:cubicBezTo>
                    <a:pt x="362040" y="1481943"/>
                    <a:pt x="331477" y="1524463"/>
                    <a:pt x="209232" y="1485931"/>
                  </a:cubicBezTo>
                  <a:cubicBezTo>
                    <a:pt x="239794" y="1548382"/>
                    <a:pt x="517504" y="1666641"/>
                    <a:pt x="646394" y="1564326"/>
                  </a:cubicBezTo>
                  <a:cubicBezTo>
                    <a:pt x="598559" y="1722450"/>
                    <a:pt x="813818" y="1548382"/>
                    <a:pt x="860323" y="1645381"/>
                  </a:cubicBezTo>
                  <a:cubicBezTo>
                    <a:pt x="1072924" y="1667970"/>
                    <a:pt x="785913" y="1710490"/>
                    <a:pt x="824448" y="1811476"/>
                  </a:cubicBezTo>
                  <a:lnTo>
                    <a:pt x="789367" y="1820093"/>
                  </a:lnTo>
                  <a:lnTo>
                    <a:pt x="787818" y="1817505"/>
                  </a:lnTo>
                  <a:cubicBezTo>
                    <a:pt x="785290" y="1815275"/>
                    <a:pt x="781262" y="1812804"/>
                    <a:pt x="775283" y="1810147"/>
                  </a:cubicBezTo>
                  <a:cubicBezTo>
                    <a:pt x="771629" y="1813967"/>
                    <a:pt x="769636" y="1817165"/>
                    <a:pt x="768852" y="1819793"/>
                  </a:cubicBezTo>
                  <a:lnTo>
                    <a:pt x="769537" y="1824965"/>
                  </a:lnTo>
                  <a:lnTo>
                    <a:pt x="724977" y="1835912"/>
                  </a:lnTo>
                  <a:cubicBezTo>
                    <a:pt x="628621" y="1854411"/>
                    <a:pt x="538432" y="1856653"/>
                    <a:pt x="425819" y="1856653"/>
                  </a:cubicBezTo>
                  <a:cubicBezTo>
                    <a:pt x="363367" y="1900503"/>
                    <a:pt x="688913" y="2022749"/>
                    <a:pt x="758009" y="1895188"/>
                  </a:cubicBezTo>
                  <a:cubicBezTo>
                    <a:pt x="783256" y="1940365"/>
                    <a:pt x="873610" y="1903160"/>
                    <a:pt x="784584" y="1961626"/>
                  </a:cubicBezTo>
                  <a:cubicBezTo>
                    <a:pt x="855008" y="1974914"/>
                    <a:pt x="938720" y="1920434"/>
                    <a:pt x="1005159" y="1994844"/>
                  </a:cubicBezTo>
                  <a:cubicBezTo>
                    <a:pt x="1035720" y="2059953"/>
                    <a:pt x="847035" y="2162268"/>
                    <a:pt x="756681" y="2130377"/>
                  </a:cubicBezTo>
                  <a:cubicBezTo>
                    <a:pt x="885570" y="2200803"/>
                    <a:pt x="715490" y="2234020"/>
                    <a:pt x="642407" y="2208775"/>
                  </a:cubicBezTo>
                  <a:cubicBezTo>
                    <a:pt x="577299" y="2283185"/>
                    <a:pt x="857665" y="2277870"/>
                    <a:pt x="936062" y="2263254"/>
                  </a:cubicBezTo>
                  <a:cubicBezTo>
                    <a:pt x="1041035" y="2195487"/>
                    <a:pt x="1001172" y="2336336"/>
                    <a:pt x="924104" y="2320391"/>
                  </a:cubicBezTo>
                  <a:cubicBezTo>
                    <a:pt x="994529" y="2378856"/>
                    <a:pt x="901515" y="2400116"/>
                    <a:pt x="857665" y="2370883"/>
                  </a:cubicBezTo>
                  <a:cubicBezTo>
                    <a:pt x="922775" y="2489142"/>
                    <a:pt x="1079570" y="2396130"/>
                    <a:pt x="1180554" y="2382842"/>
                  </a:cubicBezTo>
                  <a:cubicBezTo>
                    <a:pt x="1175239" y="2570198"/>
                    <a:pt x="1015788" y="2594115"/>
                    <a:pt x="869625" y="2566210"/>
                  </a:cubicBezTo>
                  <a:cubicBezTo>
                    <a:pt x="876268" y="2696428"/>
                    <a:pt x="1152650" y="2598100"/>
                    <a:pt x="1253636" y="2657895"/>
                  </a:cubicBezTo>
                  <a:cubicBezTo>
                    <a:pt x="1452949" y="2584813"/>
                    <a:pt x="1294827" y="2741606"/>
                    <a:pt x="1199158" y="2749578"/>
                  </a:cubicBezTo>
                  <a:cubicBezTo>
                    <a:pt x="1308116" y="2770839"/>
                    <a:pt x="1211115" y="2794757"/>
                    <a:pt x="1159294" y="2786784"/>
                  </a:cubicBezTo>
                  <a:cubicBezTo>
                    <a:pt x="1250979" y="2882455"/>
                    <a:pt x="1038377" y="2764196"/>
                    <a:pt x="1007816" y="2834619"/>
                  </a:cubicBezTo>
                  <a:cubicBezTo>
                    <a:pt x="1128732" y="2902386"/>
                    <a:pt x="1301471" y="2918331"/>
                    <a:pt x="1446306" y="2922318"/>
                  </a:cubicBezTo>
                  <a:cubicBezTo>
                    <a:pt x="1559915" y="2908366"/>
                    <a:pt x="1533008" y="2917584"/>
                    <a:pt x="1478819" y="2941564"/>
                  </a:cubicBezTo>
                  <a:lnTo>
                    <a:pt x="1446714" y="2957097"/>
                  </a:lnTo>
                  <a:lnTo>
                    <a:pt x="0" y="295709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127000" dist="12700" dir="16200000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" name="Google Shape;88;p53"/>
            <p:cNvSpPr/>
            <p:nvPr/>
          </p:nvSpPr>
          <p:spPr>
            <a:xfrm>
              <a:off x="35636" y="1136215"/>
              <a:ext cx="1113712" cy="2991028"/>
            </a:xfrm>
            <a:custGeom>
              <a:avLst/>
              <a:gdLst/>
              <a:ahLst/>
              <a:cxnLst/>
              <a:rect l="l" t="t" r="r" b="b"/>
              <a:pathLst>
                <a:path w="1113712" h="2991028" extrusionOk="0">
                  <a:moveTo>
                    <a:pt x="807386" y="1975864"/>
                  </a:moveTo>
                  <a:cubicBezTo>
                    <a:pt x="657238" y="2001111"/>
                    <a:pt x="706400" y="2051604"/>
                    <a:pt x="807386" y="1975864"/>
                  </a:cubicBezTo>
                  <a:close/>
                  <a:moveTo>
                    <a:pt x="970824" y="1251690"/>
                  </a:moveTo>
                  <a:cubicBezTo>
                    <a:pt x="922989" y="1274279"/>
                    <a:pt x="1014672" y="1270294"/>
                    <a:pt x="970824" y="1251690"/>
                  </a:cubicBezTo>
                  <a:close/>
                  <a:moveTo>
                    <a:pt x="701085" y="1251690"/>
                  </a:moveTo>
                  <a:cubicBezTo>
                    <a:pt x="663880" y="1338060"/>
                    <a:pt x="790113" y="1319456"/>
                    <a:pt x="835291" y="1310157"/>
                  </a:cubicBezTo>
                  <a:cubicBezTo>
                    <a:pt x="1034605" y="1241060"/>
                    <a:pt x="752907" y="1312814"/>
                    <a:pt x="701085" y="1251690"/>
                  </a:cubicBezTo>
                  <a:close/>
                  <a:moveTo>
                    <a:pt x="1035932" y="1229102"/>
                  </a:moveTo>
                  <a:cubicBezTo>
                    <a:pt x="988097" y="1251690"/>
                    <a:pt x="1079782" y="1247704"/>
                    <a:pt x="1035932" y="1229102"/>
                  </a:cubicBezTo>
                  <a:close/>
                  <a:moveTo>
                    <a:pt x="1091741" y="1199868"/>
                  </a:moveTo>
                  <a:cubicBezTo>
                    <a:pt x="1033275" y="1219801"/>
                    <a:pt x="1130274" y="1225116"/>
                    <a:pt x="1091741" y="1199868"/>
                  </a:cubicBezTo>
                  <a:close/>
                  <a:moveTo>
                    <a:pt x="954879" y="554092"/>
                  </a:moveTo>
                  <a:cubicBezTo>
                    <a:pt x="925646" y="556749"/>
                    <a:pt x="974810" y="599269"/>
                    <a:pt x="973481" y="597942"/>
                  </a:cubicBezTo>
                  <a:cubicBezTo>
                    <a:pt x="1071810" y="693613"/>
                    <a:pt x="1050550" y="556749"/>
                    <a:pt x="954879" y="554092"/>
                  </a:cubicBezTo>
                  <a:close/>
                  <a:moveTo>
                    <a:pt x="986769" y="390655"/>
                  </a:moveTo>
                  <a:cubicBezTo>
                    <a:pt x="977467" y="415901"/>
                    <a:pt x="1012015" y="427861"/>
                    <a:pt x="1017330" y="446464"/>
                  </a:cubicBezTo>
                  <a:cubicBezTo>
                    <a:pt x="1057192" y="589969"/>
                    <a:pt x="1077125" y="399956"/>
                    <a:pt x="986769" y="390655"/>
                  </a:cubicBezTo>
                  <a:close/>
                  <a:moveTo>
                    <a:pt x="1074467" y="0"/>
                  </a:moveTo>
                  <a:cubicBezTo>
                    <a:pt x="1086426" y="2990"/>
                    <a:pt x="1095354" y="7661"/>
                    <a:pt x="1101955" y="13529"/>
                  </a:cubicBezTo>
                  <a:lnTo>
                    <a:pt x="1113712" y="31513"/>
                  </a:lnTo>
                  <a:lnTo>
                    <a:pt x="1113712" y="2991028"/>
                  </a:lnTo>
                  <a:lnTo>
                    <a:pt x="380617" y="2991028"/>
                  </a:lnTo>
                  <a:lnTo>
                    <a:pt x="384865" y="2982557"/>
                  </a:lnTo>
                  <a:cubicBezTo>
                    <a:pt x="387715" y="2975254"/>
                    <a:pt x="386090" y="2971491"/>
                    <a:pt x="370960" y="2976437"/>
                  </a:cubicBezTo>
                  <a:lnTo>
                    <a:pt x="337023" y="2991028"/>
                  </a:lnTo>
                  <a:lnTo>
                    <a:pt x="336998" y="2991028"/>
                  </a:lnTo>
                  <a:lnTo>
                    <a:pt x="312923" y="2971636"/>
                  </a:lnTo>
                  <a:cubicBezTo>
                    <a:pt x="249122" y="2938010"/>
                    <a:pt x="138524" y="2977250"/>
                    <a:pt x="116432" y="2908653"/>
                  </a:cubicBezTo>
                  <a:cubicBezTo>
                    <a:pt x="-47004" y="2875434"/>
                    <a:pt x="214761" y="2864804"/>
                    <a:pt x="80556" y="2848859"/>
                  </a:cubicBezTo>
                  <a:cubicBezTo>
                    <a:pt x="-85539" y="2806338"/>
                    <a:pt x="42022" y="2782421"/>
                    <a:pt x="135035" y="2814311"/>
                  </a:cubicBezTo>
                  <a:cubicBezTo>
                    <a:pt x="278540" y="2810325"/>
                    <a:pt x="432676" y="2826269"/>
                    <a:pt x="590799" y="2786407"/>
                  </a:cubicBezTo>
                  <a:cubicBezTo>
                    <a:pt x="739620" y="2754516"/>
                    <a:pt x="609402" y="2701366"/>
                    <a:pt x="523032" y="2714654"/>
                  </a:cubicBezTo>
                  <a:cubicBezTo>
                    <a:pt x="507087" y="2633600"/>
                    <a:pt x="404774" y="2755846"/>
                    <a:pt x="410089" y="2664161"/>
                  </a:cubicBezTo>
                  <a:cubicBezTo>
                    <a:pt x="343650" y="2681435"/>
                    <a:pt x="303788" y="2645558"/>
                    <a:pt x="218747" y="2660175"/>
                  </a:cubicBezTo>
                  <a:cubicBezTo>
                    <a:pt x="254623" y="2584435"/>
                    <a:pt x="-4485" y="2654860"/>
                    <a:pt x="49994" y="2588422"/>
                  </a:cubicBezTo>
                  <a:cubicBezTo>
                    <a:pt x="174897" y="2529957"/>
                    <a:pt x="-49662" y="2540587"/>
                    <a:pt x="53981" y="2494079"/>
                  </a:cubicBezTo>
                  <a:cubicBezTo>
                    <a:pt x="230706" y="2455546"/>
                    <a:pt x="419389" y="2494079"/>
                    <a:pt x="593457" y="2444916"/>
                  </a:cubicBezTo>
                  <a:cubicBezTo>
                    <a:pt x="382184" y="2365191"/>
                    <a:pt x="713045" y="2375821"/>
                    <a:pt x="775496" y="2309383"/>
                  </a:cubicBezTo>
                  <a:cubicBezTo>
                    <a:pt x="717031" y="2240288"/>
                    <a:pt x="677167" y="2342601"/>
                    <a:pt x="625346" y="2314698"/>
                  </a:cubicBezTo>
                  <a:cubicBezTo>
                    <a:pt x="562894" y="2297424"/>
                    <a:pt x="590799" y="2318684"/>
                    <a:pt x="519047" y="2345259"/>
                  </a:cubicBezTo>
                  <a:cubicBezTo>
                    <a:pt x="380855" y="2323999"/>
                    <a:pt x="259938" y="2312040"/>
                    <a:pt x="149652" y="2205739"/>
                  </a:cubicBezTo>
                  <a:cubicBezTo>
                    <a:pt x="225391" y="2135315"/>
                    <a:pt x="479183" y="2126015"/>
                    <a:pt x="612059" y="2064891"/>
                  </a:cubicBezTo>
                  <a:cubicBezTo>
                    <a:pt x="558909" y="1983836"/>
                    <a:pt x="685140" y="1994466"/>
                    <a:pt x="639963" y="1961248"/>
                  </a:cubicBezTo>
                  <a:cubicBezTo>
                    <a:pt x="505758" y="2070206"/>
                    <a:pt x="390156" y="1971878"/>
                    <a:pt x="261267" y="1894811"/>
                  </a:cubicBezTo>
                  <a:cubicBezTo>
                    <a:pt x="230706" y="1811098"/>
                    <a:pt x="701085" y="1910756"/>
                    <a:pt x="491142" y="1817742"/>
                  </a:cubicBezTo>
                  <a:cubicBezTo>
                    <a:pt x="472540" y="1809770"/>
                    <a:pt x="261267" y="1716756"/>
                    <a:pt x="321060" y="1670249"/>
                  </a:cubicBezTo>
                  <a:cubicBezTo>
                    <a:pt x="465896" y="1611784"/>
                    <a:pt x="638634" y="1711441"/>
                    <a:pt x="768853" y="1602483"/>
                  </a:cubicBezTo>
                  <a:cubicBezTo>
                    <a:pt x="718360" y="1648989"/>
                    <a:pt x="614717" y="1476251"/>
                    <a:pt x="513731" y="1478908"/>
                  </a:cubicBezTo>
                  <a:cubicBezTo>
                    <a:pt x="461910" y="1465621"/>
                    <a:pt x="234692" y="1368621"/>
                    <a:pt x="322390" y="1347361"/>
                  </a:cubicBezTo>
                  <a:cubicBezTo>
                    <a:pt x="419389" y="1395197"/>
                    <a:pt x="380855" y="1288897"/>
                    <a:pt x="451278" y="1327429"/>
                  </a:cubicBezTo>
                  <a:cubicBezTo>
                    <a:pt x="590799" y="1416457"/>
                    <a:pt x="459252" y="1262320"/>
                    <a:pt x="544292" y="1263649"/>
                  </a:cubicBezTo>
                  <a:cubicBezTo>
                    <a:pt x="739620" y="1294212"/>
                    <a:pt x="585484" y="1197211"/>
                    <a:pt x="491142" y="1170636"/>
                  </a:cubicBezTo>
                  <a:cubicBezTo>
                    <a:pt x="499115" y="1157348"/>
                    <a:pt x="403444" y="1090911"/>
                    <a:pt x="487156" y="1089582"/>
                  </a:cubicBezTo>
                  <a:cubicBezTo>
                    <a:pt x="546949" y="1021815"/>
                    <a:pt x="775496" y="1136088"/>
                    <a:pt x="691785" y="1048390"/>
                  </a:cubicBezTo>
                  <a:cubicBezTo>
                    <a:pt x="816688" y="1085595"/>
                    <a:pt x="984111" y="1084267"/>
                    <a:pt x="1071810" y="951392"/>
                  </a:cubicBezTo>
                  <a:cubicBezTo>
                    <a:pt x="1058522" y="910199"/>
                    <a:pt x="814031" y="1085595"/>
                    <a:pt x="747592" y="1005870"/>
                  </a:cubicBezTo>
                  <a:cubicBezTo>
                    <a:pt x="915016" y="857049"/>
                    <a:pt x="654580" y="1077622"/>
                    <a:pt x="628004" y="950062"/>
                  </a:cubicBezTo>
                  <a:cubicBezTo>
                    <a:pt x="784798" y="847748"/>
                    <a:pt x="430019" y="1019158"/>
                    <a:pt x="584155" y="895583"/>
                  </a:cubicBezTo>
                  <a:cubicBezTo>
                    <a:pt x="536319" y="904884"/>
                    <a:pt x="303788" y="843761"/>
                    <a:pt x="491142" y="829146"/>
                  </a:cubicBezTo>
                  <a:cubicBezTo>
                    <a:pt x="553594" y="722845"/>
                    <a:pt x="685140" y="857049"/>
                    <a:pt x="771511" y="853063"/>
                  </a:cubicBezTo>
                  <a:cubicBezTo>
                    <a:pt x="699757" y="736132"/>
                    <a:pt x="1114329" y="984610"/>
                    <a:pt x="1071810" y="795926"/>
                  </a:cubicBezTo>
                  <a:cubicBezTo>
                    <a:pt x="988097" y="850406"/>
                    <a:pt x="992084" y="782638"/>
                    <a:pt x="905714" y="790611"/>
                  </a:cubicBezTo>
                  <a:cubicBezTo>
                    <a:pt x="950891" y="712215"/>
                    <a:pt x="812701" y="765365"/>
                    <a:pt x="747592" y="742776"/>
                  </a:cubicBezTo>
                  <a:cubicBezTo>
                    <a:pt x="609402" y="694940"/>
                    <a:pt x="913686" y="682983"/>
                    <a:pt x="731647" y="619202"/>
                  </a:cubicBezTo>
                  <a:cubicBezTo>
                    <a:pt x="618703" y="563394"/>
                    <a:pt x="835291" y="578009"/>
                    <a:pt x="705072" y="522202"/>
                  </a:cubicBezTo>
                  <a:cubicBezTo>
                    <a:pt x="707730" y="475696"/>
                    <a:pt x="1014672" y="631160"/>
                    <a:pt x="880468" y="447791"/>
                  </a:cubicBezTo>
                  <a:cubicBezTo>
                    <a:pt x="964180" y="487655"/>
                    <a:pt x="1000056" y="410586"/>
                    <a:pt x="891098" y="410586"/>
                  </a:cubicBezTo>
                  <a:cubicBezTo>
                    <a:pt x="948234" y="387997"/>
                    <a:pt x="772838" y="205957"/>
                    <a:pt x="913686" y="260437"/>
                  </a:cubicBezTo>
                  <a:cubicBezTo>
                    <a:pt x="954879" y="233862"/>
                    <a:pt x="1004042" y="229874"/>
                    <a:pt x="1018659" y="322888"/>
                  </a:cubicBezTo>
                  <a:cubicBezTo>
                    <a:pt x="1135589" y="429189"/>
                    <a:pt x="965509" y="136862"/>
                    <a:pt x="982783" y="136862"/>
                  </a:cubicBezTo>
                  <a:cubicBezTo>
                    <a:pt x="1107686" y="269738"/>
                    <a:pt x="1059850" y="77069"/>
                    <a:pt x="107446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dist="12700" dir="16200000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9" name="Google Shape;89;p53"/>
          <p:cNvGrpSpPr/>
          <p:nvPr/>
        </p:nvGrpSpPr>
        <p:grpSpPr>
          <a:xfrm>
            <a:off x="719764" y="5726143"/>
            <a:ext cx="973739" cy="1122804"/>
            <a:chOff x="276796" y="1136215"/>
            <a:chExt cx="2593938" cy="2991029"/>
          </a:xfrm>
        </p:grpSpPr>
        <p:sp>
          <p:nvSpPr>
            <p:cNvPr id="90" name="Google Shape;90;p53"/>
            <p:cNvSpPr/>
            <p:nvPr/>
          </p:nvSpPr>
          <p:spPr>
            <a:xfrm>
              <a:off x="1345231" y="1170148"/>
              <a:ext cx="1525503" cy="2957096"/>
            </a:xfrm>
            <a:custGeom>
              <a:avLst/>
              <a:gdLst/>
              <a:ahLst/>
              <a:cxnLst/>
              <a:rect l="l" t="t" r="r" b="b"/>
              <a:pathLst>
                <a:path w="1525504" h="2957097" extrusionOk="0">
                  <a:moveTo>
                    <a:pt x="1104814" y="2757552"/>
                  </a:moveTo>
                  <a:cubicBezTo>
                    <a:pt x="1127404" y="2802729"/>
                    <a:pt x="1193843" y="2752237"/>
                    <a:pt x="1104814" y="2757552"/>
                  </a:cubicBezTo>
                  <a:close/>
                  <a:moveTo>
                    <a:pt x="1100829" y="2479842"/>
                  </a:moveTo>
                  <a:cubicBezTo>
                    <a:pt x="1059637" y="2497114"/>
                    <a:pt x="1173910" y="2478512"/>
                    <a:pt x="1100829" y="2479842"/>
                  </a:cubicBezTo>
                  <a:close/>
                  <a:moveTo>
                    <a:pt x="811160" y="2420047"/>
                  </a:moveTo>
                  <a:cubicBezTo>
                    <a:pt x="674297" y="2433334"/>
                    <a:pt x="945364" y="2434663"/>
                    <a:pt x="811160" y="2420047"/>
                  </a:cubicBezTo>
                  <a:close/>
                  <a:moveTo>
                    <a:pt x="789367" y="1820093"/>
                  </a:moveTo>
                  <a:lnTo>
                    <a:pt x="791353" y="1823414"/>
                  </a:lnTo>
                  <a:cubicBezTo>
                    <a:pt x="791269" y="1830183"/>
                    <a:pt x="774411" y="1832216"/>
                    <a:pt x="769677" y="1826029"/>
                  </a:cubicBezTo>
                  <a:lnTo>
                    <a:pt x="769537" y="1824965"/>
                  </a:lnTo>
                  <a:close/>
                  <a:moveTo>
                    <a:pt x="83001" y="1192274"/>
                  </a:moveTo>
                  <a:cubicBezTo>
                    <a:pt x="63068" y="1224164"/>
                    <a:pt x="105588" y="1250739"/>
                    <a:pt x="83001" y="1192274"/>
                  </a:cubicBezTo>
                  <a:close/>
                  <a:moveTo>
                    <a:pt x="77686" y="1019535"/>
                  </a:moveTo>
                  <a:lnTo>
                    <a:pt x="71041" y="1047440"/>
                  </a:lnTo>
                  <a:cubicBezTo>
                    <a:pt x="45796" y="1180315"/>
                    <a:pt x="128178" y="1093946"/>
                    <a:pt x="77686" y="1019535"/>
                  </a:cubicBezTo>
                  <a:close/>
                  <a:moveTo>
                    <a:pt x="381971" y="841481"/>
                  </a:moveTo>
                  <a:cubicBezTo>
                    <a:pt x="323505" y="854769"/>
                    <a:pt x="424491" y="869385"/>
                    <a:pt x="381971" y="841481"/>
                  </a:cubicBezTo>
                  <a:close/>
                  <a:moveTo>
                    <a:pt x="213512" y="797184"/>
                  </a:moveTo>
                  <a:cubicBezTo>
                    <a:pt x="207344" y="796636"/>
                    <a:pt x="198603" y="797467"/>
                    <a:pt x="186644" y="800290"/>
                  </a:cubicBezTo>
                  <a:cubicBezTo>
                    <a:pt x="173855" y="872376"/>
                    <a:pt x="256693" y="801017"/>
                    <a:pt x="213512" y="797184"/>
                  </a:cubicBezTo>
                  <a:close/>
                  <a:moveTo>
                    <a:pt x="44466" y="773716"/>
                  </a:moveTo>
                  <a:lnTo>
                    <a:pt x="72371" y="794975"/>
                  </a:lnTo>
                  <a:cubicBezTo>
                    <a:pt x="210562" y="829523"/>
                    <a:pt x="126849" y="783015"/>
                    <a:pt x="44466" y="773716"/>
                  </a:cubicBezTo>
                  <a:close/>
                  <a:moveTo>
                    <a:pt x="194617" y="614264"/>
                  </a:moveTo>
                  <a:cubicBezTo>
                    <a:pt x="166712" y="627551"/>
                    <a:pt x="153424" y="659442"/>
                    <a:pt x="124191" y="671400"/>
                  </a:cubicBezTo>
                  <a:cubicBezTo>
                    <a:pt x="-84424" y="715249"/>
                    <a:pt x="230491" y="711263"/>
                    <a:pt x="194617" y="614264"/>
                  </a:cubicBezTo>
                  <a:close/>
                  <a:moveTo>
                    <a:pt x="0" y="0"/>
                  </a:moveTo>
                  <a:lnTo>
                    <a:pt x="1780" y="2724"/>
                  </a:lnTo>
                  <a:cubicBezTo>
                    <a:pt x="17725" y="49375"/>
                    <a:pt x="-24629" y="121626"/>
                    <a:pt x="27192" y="114651"/>
                  </a:cubicBezTo>
                  <a:cubicBezTo>
                    <a:pt x="194617" y="5692"/>
                    <a:pt x="44466" y="150527"/>
                    <a:pt x="20549" y="226266"/>
                  </a:cubicBezTo>
                  <a:cubicBezTo>
                    <a:pt x="-11342" y="408306"/>
                    <a:pt x="73698" y="149198"/>
                    <a:pt x="121533" y="216964"/>
                  </a:cubicBezTo>
                  <a:cubicBezTo>
                    <a:pt x="190629" y="202349"/>
                    <a:pt x="298260" y="147869"/>
                    <a:pt x="189302" y="254170"/>
                  </a:cubicBezTo>
                  <a:cubicBezTo>
                    <a:pt x="340780" y="296690"/>
                    <a:pt x="158739" y="303335"/>
                    <a:pt x="105588" y="309977"/>
                  </a:cubicBezTo>
                  <a:cubicBezTo>
                    <a:pt x="207904" y="313965"/>
                    <a:pt x="245109" y="414951"/>
                    <a:pt x="113561" y="408306"/>
                  </a:cubicBezTo>
                  <a:cubicBezTo>
                    <a:pt x="-8684" y="295362"/>
                    <a:pt x="-23300" y="607620"/>
                    <a:pt x="81671" y="587689"/>
                  </a:cubicBezTo>
                  <a:cubicBezTo>
                    <a:pt x="172027" y="474744"/>
                    <a:pt x="241123" y="380402"/>
                    <a:pt x="383300" y="375087"/>
                  </a:cubicBezTo>
                  <a:cubicBezTo>
                    <a:pt x="306233" y="445510"/>
                    <a:pt x="481628" y="490689"/>
                    <a:pt x="350080" y="538524"/>
                  </a:cubicBezTo>
                  <a:cubicBezTo>
                    <a:pt x="529463" y="603634"/>
                    <a:pt x="267698" y="627551"/>
                    <a:pt x="283643" y="675387"/>
                  </a:cubicBezTo>
                  <a:cubicBezTo>
                    <a:pt x="413861" y="692660"/>
                    <a:pt x="352737" y="716578"/>
                    <a:pt x="275670" y="781688"/>
                  </a:cubicBezTo>
                  <a:cubicBezTo>
                    <a:pt x="291615" y="765743"/>
                    <a:pt x="500230" y="829523"/>
                    <a:pt x="574641" y="889316"/>
                  </a:cubicBezTo>
                  <a:cubicBezTo>
                    <a:pt x="537435" y="1002262"/>
                    <a:pt x="409875" y="893304"/>
                    <a:pt x="372670" y="973029"/>
                  </a:cubicBezTo>
                  <a:cubicBezTo>
                    <a:pt x="292944" y="850783"/>
                    <a:pt x="205247" y="1044782"/>
                    <a:pt x="154753" y="898619"/>
                  </a:cubicBezTo>
                  <a:cubicBezTo>
                    <a:pt x="160068" y="1008905"/>
                    <a:pt x="72371" y="933166"/>
                    <a:pt x="59083" y="873371"/>
                  </a:cubicBezTo>
                  <a:cubicBezTo>
                    <a:pt x="-28615" y="903934"/>
                    <a:pt x="174684" y="991631"/>
                    <a:pt x="214547" y="1012892"/>
                  </a:cubicBezTo>
                  <a:cubicBezTo>
                    <a:pt x="253081" y="1143111"/>
                    <a:pt x="464353" y="913234"/>
                    <a:pt x="538764" y="1072686"/>
                  </a:cubicBezTo>
                  <a:cubicBezTo>
                    <a:pt x="599886" y="1023522"/>
                    <a:pt x="904173" y="1095274"/>
                    <a:pt x="702202" y="1119193"/>
                  </a:cubicBezTo>
                  <a:cubicBezTo>
                    <a:pt x="715490" y="1173670"/>
                    <a:pt x="606531" y="1230808"/>
                    <a:pt x="522819" y="1169685"/>
                  </a:cubicBezTo>
                  <a:cubicBezTo>
                    <a:pt x="649051" y="1234794"/>
                    <a:pt x="517504" y="1253396"/>
                    <a:pt x="456381" y="1192274"/>
                  </a:cubicBezTo>
                  <a:cubicBezTo>
                    <a:pt x="457711" y="1307876"/>
                    <a:pt x="310217" y="1213534"/>
                    <a:pt x="247766" y="1218849"/>
                  </a:cubicBezTo>
                  <a:cubicBezTo>
                    <a:pt x="315532" y="1341095"/>
                    <a:pt x="509532" y="1370327"/>
                    <a:pt x="619819" y="1268014"/>
                  </a:cubicBezTo>
                  <a:cubicBezTo>
                    <a:pt x="627791" y="1365012"/>
                    <a:pt x="727447" y="1265356"/>
                    <a:pt x="773954" y="1310534"/>
                  </a:cubicBezTo>
                  <a:cubicBezTo>
                    <a:pt x="934734" y="1311862"/>
                    <a:pt x="769968" y="1345081"/>
                    <a:pt x="740736" y="1410189"/>
                  </a:cubicBezTo>
                  <a:cubicBezTo>
                    <a:pt x="623804" y="1331794"/>
                    <a:pt x="700872" y="1481943"/>
                    <a:pt x="598559" y="1485931"/>
                  </a:cubicBezTo>
                  <a:cubicBezTo>
                    <a:pt x="556039" y="1585586"/>
                    <a:pt x="451066" y="1463341"/>
                    <a:pt x="464353" y="1505860"/>
                  </a:cubicBezTo>
                  <a:cubicBezTo>
                    <a:pt x="362040" y="1481943"/>
                    <a:pt x="331477" y="1524463"/>
                    <a:pt x="209232" y="1485931"/>
                  </a:cubicBezTo>
                  <a:cubicBezTo>
                    <a:pt x="239794" y="1548382"/>
                    <a:pt x="517504" y="1666641"/>
                    <a:pt x="646394" y="1564326"/>
                  </a:cubicBezTo>
                  <a:cubicBezTo>
                    <a:pt x="598559" y="1722450"/>
                    <a:pt x="813818" y="1548382"/>
                    <a:pt x="860323" y="1645381"/>
                  </a:cubicBezTo>
                  <a:cubicBezTo>
                    <a:pt x="1072924" y="1667970"/>
                    <a:pt x="785913" y="1710490"/>
                    <a:pt x="824448" y="1811476"/>
                  </a:cubicBezTo>
                  <a:lnTo>
                    <a:pt x="789367" y="1820093"/>
                  </a:lnTo>
                  <a:lnTo>
                    <a:pt x="787818" y="1817505"/>
                  </a:lnTo>
                  <a:cubicBezTo>
                    <a:pt x="785290" y="1815275"/>
                    <a:pt x="781262" y="1812804"/>
                    <a:pt x="775283" y="1810147"/>
                  </a:cubicBezTo>
                  <a:cubicBezTo>
                    <a:pt x="771629" y="1813967"/>
                    <a:pt x="769636" y="1817165"/>
                    <a:pt x="768852" y="1819793"/>
                  </a:cubicBezTo>
                  <a:lnTo>
                    <a:pt x="769537" y="1824965"/>
                  </a:lnTo>
                  <a:lnTo>
                    <a:pt x="724977" y="1835912"/>
                  </a:lnTo>
                  <a:cubicBezTo>
                    <a:pt x="628621" y="1854411"/>
                    <a:pt x="538432" y="1856653"/>
                    <a:pt x="425819" y="1856653"/>
                  </a:cubicBezTo>
                  <a:cubicBezTo>
                    <a:pt x="363367" y="1900503"/>
                    <a:pt x="688913" y="2022749"/>
                    <a:pt x="758009" y="1895188"/>
                  </a:cubicBezTo>
                  <a:cubicBezTo>
                    <a:pt x="783256" y="1940365"/>
                    <a:pt x="873610" y="1903160"/>
                    <a:pt x="784584" y="1961626"/>
                  </a:cubicBezTo>
                  <a:cubicBezTo>
                    <a:pt x="855008" y="1974914"/>
                    <a:pt x="938720" y="1920434"/>
                    <a:pt x="1005159" y="1994844"/>
                  </a:cubicBezTo>
                  <a:cubicBezTo>
                    <a:pt x="1035720" y="2059953"/>
                    <a:pt x="847035" y="2162268"/>
                    <a:pt x="756681" y="2130377"/>
                  </a:cubicBezTo>
                  <a:cubicBezTo>
                    <a:pt x="885570" y="2200803"/>
                    <a:pt x="715490" y="2234020"/>
                    <a:pt x="642407" y="2208775"/>
                  </a:cubicBezTo>
                  <a:cubicBezTo>
                    <a:pt x="577299" y="2283185"/>
                    <a:pt x="857665" y="2277870"/>
                    <a:pt x="936062" y="2263254"/>
                  </a:cubicBezTo>
                  <a:cubicBezTo>
                    <a:pt x="1041035" y="2195487"/>
                    <a:pt x="1001172" y="2336336"/>
                    <a:pt x="924104" y="2320391"/>
                  </a:cubicBezTo>
                  <a:cubicBezTo>
                    <a:pt x="994529" y="2378856"/>
                    <a:pt x="901515" y="2400116"/>
                    <a:pt x="857665" y="2370883"/>
                  </a:cubicBezTo>
                  <a:cubicBezTo>
                    <a:pt x="922775" y="2489142"/>
                    <a:pt x="1079570" y="2396130"/>
                    <a:pt x="1180554" y="2382842"/>
                  </a:cubicBezTo>
                  <a:cubicBezTo>
                    <a:pt x="1175239" y="2570198"/>
                    <a:pt x="1015788" y="2594115"/>
                    <a:pt x="869625" y="2566210"/>
                  </a:cubicBezTo>
                  <a:cubicBezTo>
                    <a:pt x="876268" y="2696428"/>
                    <a:pt x="1152650" y="2598100"/>
                    <a:pt x="1253636" y="2657895"/>
                  </a:cubicBezTo>
                  <a:cubicBezTo>
                    <a:pt x="1452949" y="2584813"/>
                    <a:pt x="1294827" y="2741606"/>
                    <a:pt x="1199158" y="2749578"/>
                  </a:cubicBezTo>
                  <a:cubicBezTo>
                    <a:pt x="1308116" y="2770839"/>
                    <a:pt x="1211115" y="2794757"/>
                    <a:pt x="1159294" y="2786784"/>
                  </a:cubicBezTo>
                  <a:cubicBezTo>
                    <a:pt x="1250979" y="2882455"/>
                    <a:pt x="1038377" y="2764196"/>
                    <a:pt x="1007816" y="2834619"/>
                  </a:cubicBezTo>
                  <a:cubicBezTo>
                    <a:pt x="1128732" y="2902386"/>
                    <a:pt x="1301471" y="2918331"/>
                    <a:pt x="1446306" y="2922318"/>
                  </a:cubicBezTo>
                  <a:cubicBezTo>
                    <a:pt x="1559915" y="2908366"/>
                    <a:pt x="1533008" y="2917584"/>
                    <a:pt x="1478819" y="2941564"/>
                  </a:cubicBezTo>
                  <a:lnTo>
                    <a:pt x="1446714" y="2957097"/>
                  </a:lnTo>
                  <a:lnTo>
                    <a:pt x="0" y="2957097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ffectLst>
              <a:outerShdw blurRad="127000" dist="12700" dir="16200000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" name="Google Shape;91;p53"/>
            <p:cNvSpPr/>
            <p:nvPr/>
          </p:nvSpPr>
          <p:spPr>
            <a:xfrm>
              <a:off x="276796" y="1136215"/>
              <a:ext cx="1113713" cy="2991029"/>
            </a:xfrm>
            <a:custGeom>
              <a:avLst/>
              <a:gdLst/>
              <a:ahLst/>
              <a:cxnLst/>
              <a:rect l="l" t="t" r="r" b="b"/>
              <a:pathLst>
                <a:path w="1113712" h="2991028" extrusionOk="0">
                  <a:moveTo>
                    <a:pt x="807386" y="1975864"/>
                  </a:moveTo>
                  <a:cubicBezTo>
                    <a:pt x="657238" y="2001111"/>
                    <a:pt x="706400" y="2051604"/>
                    <a:pt x="807386" y="1975864"/>
                  </a:cubicBezTo>
                  <a:close/>
                  <a:moveTo>
                    <a:pt x="970824" y="1251690"/>
                  </a:moveTo>
                  <a:cubicBezTo>
                    <a:pt x="922989" y="1274279"/>
                    <a:pt x="1014672" y="1270294"/>
                    <a:pt x="970824" y="1251690"/>
                  </a:cubicBezTo>
                  <a:close/>
                  <a:moveTo>
                    <a:pt x="701085" y="1251690"/>
                  </a:moveTo>
                  <a:cubicBezTo>
                    <a:pt x="663880" y="1338060"/>
                    <a:pt x="790113" y="1319456"/>
                    <a:pt x="835291" y="1310157"/>
                  </a:cubicBezTo>
                  <a:cubicBezTo>
                    <a:pt x="1034605" y="1241060"/>
                    <a:pt x="752907" y="1312814"/>
                    <a:pt x="701085" y="1251690"/>
                  </a:cubicBezTo>
                  <a:close/>
                  <a:moveTo>
                    <a:pt x="1035932" y="1229102"/>
                  </a:moveTo>
                  <a:cubicBezTo>
                    <a:pt x="988097" y="1251690"/>
                    <a:pt x="1079782" y="1247704"/>
                    <a:pt x="1035932" y="1229102"/>
                  </a:cubicBezTo>
                  <a:close/>
                  <a:moveTo>
                    <a:pt x="1091741" y="1199868"/>
                  </a:moveTo>
                  <a:cubicBezTo>
                    <a:pt x="1033275" y="1219801"/>
                    <a:pt x="1130274" y="1225116"/>
                    <a:pt x="1091741" y="1199868"/>
                  </a:cubicBezTo>
                  <a:close/>
                  <a:moveTo>
                    <a:pt x="954879" y="554092"/>
                  </a:moveTo>
                  <a:cubicBezTo>
                    <a:pt x="925646" y="556749"/>
                    <a:pt x="974810" y="599269"/>
                    <a:pt x="973481" y="597942"/>
                  </a:cubicBezTo>
                  <a:cubicBezTo>
                    <a:pt x="1071810" y="693613"/>
                    <a:pt x="1050550" y="556749"/>
                    <a:pt x="954879" y="554092"/>
                  </a:cubicBezTo>
                  <a:close/>
                  <a:moveTo>
                    <a:pt x="986769" y="390655"/>
                  </a:moveTo>
                  <a:cubicBezTo>
                    <a:pt x="977467" y="415901"/>
                    <a:pt x="1012015" y="427861"/>
                    <a:pt x="1017330" y="446464"/>
                  </a:cubicBezTo>
                  <a:cubicBezTo>
                    <a:pt x="1057192" y="589969"/>
                    <a:pt x="1077125" y="399956"/>
                    <a:pt x="986769" y="390655"/>
                  </a:cubicBezTo>
                  <a:close/>
                  <a:moveTo>
                    <a:pt x="1074467" y="0"/>
                  </a:moveTo>
                  <a:cubicBezTo>
                    <a:pt x="1086426" y="2990"/>
                    <a:pt x="1095354" y="7661"/>
                    <a:pt x="1101955" y="13529"/>
                  </a:cubicBezTo>
                  <a:lnTo>
                    <a:pt x="1113712" y="31513"/>
                  </a:lnTo>
                  <a:lnTo>
                    <a:pt x="1113712" y="2991028"/>
                  </a:lnTo>
                  <a:lnTo>
                    <a:pt x="380617" y="2991028"/>
                  </a:lnTo>
                  <a:lnTo>
                    <a:pt x="384865" y="2982557"/>
                  </a:lnTo>
                  <a:cubicBezTo>
                    <a:pt x="387715" y="2975254"/>
                    <a:pt x="386090" y="2971491"/>
                    <a:pt x="370960" y="2976437"/>
                  </a:cubicBezTo>
                  <a:lnTo>
                    <a:pt x="337023" y="2991028"/>
                  </a:lnTo>
                  <a:lnTo>
                    <a:pt x="336998" y="2991028"/>
                  </a:lnTo>
                  <a:lnTo>
                    <a:pt x="312923" y="2971636"/>
                  </a:lnTo>
                  <a:cubicBezTo>
                    <a:pt x="249122" y="2938010"/>
                    <a:pt x="138524" y="2977250"/>
                    <a:pt x="116432" y="2908653"/>
                  </a:cubicBezTo>
                  <a:cubicBezTo>
                    <a:pt x="-47004" y="2875434"/>
                    <a:pt x="214761" y="2864804"/>
                    <a:pt x="80556" y="2848859"/>
                  </a:cubicBezTo>
                  <a:cubicBezTo>
                    <a:pt x="-85539" y="2806338"/>
                    <a:pt x="42022" y="2782421"/>
                    <a:pt x="135035" y="2814311"/>
                  </a:cubicBezTo>
                  <a:cubicBezTo>
                    <a:pt x="278540" y="2810325"/>
                    <a:pt x="432676" y="2826269"/>
                    <a:pt x="590799" y="2786407"/>
                  </a:cubicBezTo>
                  <a:cubicBezTo>
                    <a:pt x="739620" y="2754516"/>
                    <a:pt x="609402" y="2701366"/>
                    <a:pt x="523032" y="2714654"/>
                  </a:cubicBezTo>
                  <a:cubicBezTo>
                    <a:pt x="507087" y="2633600"/>
                    <a:pt x="404774" y="2755846"/>
                    <a:pt x="410089" y="2664161"/>
                  </a:cubicBezTo>
                  <a:cubicBezTo>
                    <a:pt x="343650" y="2681435"/>
                    <a:pt x="303788" y="2645558"/>
                    <a:pt x="218747" y="2660175"/>
                  </a:cubicBezTo>
                  <a:cubicBezTo>
                    <a:pt x="254623" y="2584435"/>
                    <a:pt x="-4485" y="2654860"/>
                    <a:pt x="49994" y="2588422"/>
                  </a:cubicBezTo>
                  <a:cubicBezTo>
                    <a:pt x="174897" y="2529957"/>
                    <a:pt x="-49662" y="2540587"/>
                    <a:pt x="53981" y="2494079"/>
                  </a:cubicBezTo>
                  <a:cubicBezTo>
                    <a:pt x="230706" y="2455546"/>
                    <a:pt x="419389" y="2494079"/>
                    <a:pt x="593457" y="2444916"/>
                  </a:cubicBezTo>
                  <a:cubicBezTo>
                    <a:pt x="382184" y="2365191"/>
                    <a:pt x="713045" y="2375821"/>
                    <a:pt x="775496" y="2309383"/>
                  </a:cubicBezTo>
                  <a:cubicBezTo>
                    <a:pt x="717031" y="2240288"/>
                    <a:pt x="677167" y="2342601"/>
                    <a:pt x="625346" y="2314698"/>
                  </a:cubicBezTo>
                  <a:cubicBezTo>
                    <a:pt x="562894" y="2297424"/>
                    <a:pt x="590799" y="2318684"/>
                    <a:pt x="519047" y="2345259"/>
                  </a:cubicBezTo>
                  <a:cubicBezTo>
                    <a:pt x="380855" y="2323999"/>
                    <a:pt x="259938" y="2312040"/>
                    <a:pt x="149652" y="2205739"/>
                  </a:cubicBezTo>
                  <a:cubicBezTo>
                    <a:pt x="225391" y="2135315"/>
                    <a:pt x="479183" y="2126015"/>
                    <a:pt x="612059" y="2064891"/>
                  </a:cubicBezTo>
                  <a:cubicBezTo>
                    <a:pt x="558909" y="1983836"/>
                    <a:pt x="685140" y="1994466"/>
                    <a:pt x="639963" y="1961248"/>
                  </a:cubicBezTo>
                  <a:cubicBezTo>
                    <a:pt x="505758" y="2070206"/>
                    <a:pt x="390156" y="1971878"/>
                    <a:pt x="261267" y="1894811"/>
                  </a:cubicBezTo>
                  <a:cubicBezTo>
                    <a:pt x="230706" y="1811098"/>
                    <a:pt x="701085" y="1910756"/>
                    <a:pt x="491142" y="1817742"/>
                  </a:cubicBezTo>
                  <a:cubicBezTo>
                    <a:pt x="472540" y="1809770"/>
                    <a:pt x="261267" y="1716756"/>
                    <a:pt x="321060" y="1670249"/>
                  </a:cubicBezTo>
                  <a:cubicBezTo>
                    <a:pt x="465896" y="1611784"/>
                    <a:pt x="638634" y="1711441"/>
                    <a:pt x="768853" y="1602483"/>
                  </a:cubicBezTo>
                  <a:cubicBezTo>
                    <a:pt x="718360" y="1648989"/>
                    <a:pt x="614717" y="1476251"/>
                    <a:pt x="513731" y="1478908"/>
                  </a:cubicBezTo>
                  <a:cubicBezTo>
                    <a:pt x="461910" y="1465621"/>
                    <a:pt x="234692" y="1368621"/>
                    <a:pt x="322390" y="1347361"/>
                  </a:cubicBezTo>
                  <a:cubicBezTo>
                    <a:pt x="419389" y="1395197"/>
                    <a:pt x="380855" y="1288897"/>
                    <a:pt x="451278" y="1327429"/>
                  </a:cubicBezTo>
                  <a:cubicBezTo>
                    <a:pt x="590799" y="1416457"/>
                    <a:pt x="459252" y="1262320"/>
                    <a:pt x="544292" y="1263649"/>
                  </a:cubicBezTo>
                  <a:cubicBezTo>
                    <a:pt x="739620" y="1294212"/>
                    <a:pt x="585484" y="1197211"/>
                    <a:pt x="491142" y="1170636"/>
                  </a:cubicBezTo>
                  <a:cubicBezTo>
                    <a:pt x="499115" y="1157348"/>
                    <a:pt x="403444" y="1090911"/>
                    <a:pt x="487156" y="1089582"/>
                  </a:cubicBezTo>
                  <a:cubicBezTo>
                    <a:pt x="546949" y="1021815"/>
                    <a:pt x="775496" y="1136088"/>
                    <a:pt x="691785" y="1048390"/>
                  </a:cubicBezTo>
                  <a:cubicBezTo>
                    <a:pt x="816688" y="1085595"/>
                    <a:pt x="984111" y="1084267"/>
                    <a:pt x="1071810" y="951392"/>
                  </a:cubicBezTo>
                  <a:cubicBezTo>
                    <a:pt x="1058522" y="910199"/>
                    <a:pt x="814031" y="1085595"/>
                    <a:pt x="747592" y="1005870"/>
                  </a:cubicBezTo>
                  <a:cubicBezTo>
                    <a:pt x="915016" y="857049"/>
                    <a:pt x="654580" y="1077622"/>
                    <a:pt x="628004" y="950062"/>
                  </a:cubicBezTo>
                  <a:cubicBezTo>
                    <a:pt x="784798" y="847748"/>
                    <a:pt x="430019" y="1019158"/>
                    <a:pt x="584155" y="895583"/>
                  </a:cubicBezTo>
                  <a:cubicBezTo>
                    <a:pt x="536319" y="904884"/>
                    <a:pt x="303788" y="843761"/>
                    <a:pt x="491142" y="829146"/>
                  </a:cubicBezTo>
                  <a:cubicBezTo>
                    <a:pt x="553594" y="722845"/>
                    <a:pt x="685140" y="857049"/>
                    <a:pt x="771511" y="853063"/>
                  </a:cubicBezTo>
                  <a:cubicBezTo>
                    <a:pt x="699757" y="736132"/>
                    <a:pt x="1114329" y="984610"/>
                    <a:pt x="1071810" y="795926"/>
                  </a:cubicBezTo>
                  <a:cubicBezTo>
                    <a:pt x="988097" y="850406"/>
                    <a:pt x="992084" y="782638"/>
                    <a:pt x="905714" y="790611"/>
                  </a:cubicBezTo>
                  <a:cubicBezTo>
                    <a:pt x="950891" y="712215"/>
                    <a:pt x="812701" y="765365"/>
                    <a:pt x="747592" y="742776"/>
                  </a:cubicBezTo>
                  <a:cubicBezTo>
                    <a:pt x="609402" y="694940"/>
                    <a:pt x="913686" y="682983"/>
                    <a:pt x="731647" y="619202"/>
                  </a:cubicBezTo>
                  <a:cubicBezTo>
                    <a:pt x="618703" y="563394"/>
                    <a:pt x="835291" y="578009"/>
                    <a:pt x="705072" y="522202"/>
                  </a:cubicBezTo>
                  <a:cubicBezTo>
                    <a:pt x="707730" y="475696"/>
                    <a:pt x="1014672" y="631160"/>
                    <a:pt x="880468" y="447791"/>
                  </a:cubicBezTo>
                  <a:cubicBezTo>
                    <a:pt x="964180" y="487655"/>
                    <a:pt x="1000056" y="410586"/>
                    <a:pt x="891098" y="410586"/>
                  </a:cubicBezTo>
                  <a:cubicBezTo>
                    <a:pt x="948234" y="387997"/>
                    <a:pt x="772838" y="205957"/>
                    <a:pt x="913686" y="260437"/>
                  </a:cubicBezTo>
                  <a:cubicBezTo>
                    <a:pt x="954879" y="233862"/>
                    <a:pt x="1004042" y="229874"/>
                    <a:pt x="1018659" y="322888"/>
                  </a:cubicBezTo>
                  <a:cubicBezTo>
                    <a:pt x="1135589" y="429189"/>
                    <a:pt x="965509" y="136862"/>
                    <a:pt x="982783" y="136862"/>
                  </a:cubicBezTo>
                  <a:cubicBezTo>
                    <a:pt x="1107686" y="269738"/>
                    <a:pt x="1059850" y="77069"/>
                    <a:pt x="107446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ffectLst>
              <a:outerShdw blurRad="127000" dist="12700" dir="16200000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2" name="Google Shape;92;p53"/>
          <p:cNvSpPr/>
          <p:nvPr/>
        </p:nvSpPr>
        <p:spPr>
          <a:xfrm>
            <a:off x="2825392" y="0"/>
            <a:ext cx="9366607" cy="6858000"/>
          </a:xfrm>
          <a:prstGeom prst="rect">
            <a:avLst/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3" name="Google Shape;93;p53"/>
          <p:cNvGrpSpPr/>
          <p:nvPr/>
        </p:nvGrpSpPr>
        <p:grpSpPr>
          <a:xfrm>
            <a:off x="636601" y="3138315"/>
            <a:ext cx="1809566" cy="2627709"/>
            <a:chOff x="11223977" y="1800969"/>
            <a:chExt cx="2998292" cy="4353884"/>
          </a:xfrm>
        </p:grpSpPr>
        <p:sp>
          <p:nvSpPr>
            <p:cNvPr id="94" name="Google Shape;94;p53"/>
            <p:cNvSpPr/>
            <p:nvPr/>
          </p:nvSpPr>
          <p:spPr>
            <a:xfrm rot="-1350543" flipH="1">
              <a:off x="12313664" y="1903133"/>
              <a:ext cx="877925" cy="1729673"/>
            </a:xfrm>
            <a:custGeom>
              <a:avLst/>
              <a:gdLst/>
              <a:ahLst/>
              <a:cxnLst/>
              <a:rect l="l" t="t" r="r" b="b"/>
              <a:pathLst>
                <a:path w="666361" h="1312853" extrusionOk="0">
                  <a:moveTo>
                    <a:pt x="417713" y="1803"/>
                  </a:moveTo>
                  <a:cubicBezTo>
                    <a:pt x="504336" y="11478"/>
                    <a:pt x="605290" y="69294"/>
                    <a:pt x="666361" y="167253"/>
                  </a:cubicBezTo>
                  <a:lnTo>
                    <a:pt x="666025" y="1307251"/>
                  </a:lnTo>
                  <a:lnTo>
                    <a:pt x="657567" y="1312853"/>
                  </a:lnTo>
                  <a:cubicBezTo>
                    <a:pt x="-394158" y="656864"/>
                    <a:pt x="42344" y="-40119"/>
                    <a:pt x="417713" y="1803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75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  <a:effectLst>
              <a:outerShdw blurRad="317500" dist="12700" dir="16200000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95" name="Google Shape;95;p53"/>
            <p:cNvGrpSpPr/>
            <p:nvPr/>
          </p:nvGrpSpPr>
          <p:grpSpPr>
            <a:xfrm>
              <a:off x="11223977" y="1934474"/>
              <a:ext cx="2998292" cy="4220379"/>
              <a:chOff x="11223977" y="1934474"/>
              <a:chExt cx="2998292" cy="4220379"/>
            </a:xfrm>
          </p:grpSpPr>
          <p:grpSp>
            <p:nvGrpSpPr>
              <p:cNvPr id="96" name="Google Shape;96;p53"/>
              <p:cNvGrpSpPr/>
              <p:nvPr/>
            </p:nvGrpSpPr>
            <p:grpSpPr>
              <a:xfrm>
                <a:off x="11223977" y="1934474"/>
                <a:ext cx="2998292" cy="2716808"/>
                <a:chOff x="11223977" y="1934474"/>
                <a:chExt cx="2998292" cy="2716808"/>
              </a:xfrm>
            </p:grpSpPr>
            <p:cxnSp>
              <p:nvCxnSpPr>
                <p:cNvPr id="97" name="Google Shape;97;p53"/>
                <p:cNvCxnSpPr/>
                <p:nvPr/>
              </p:nvCxnSpPr>
              <p:spPr>
                <a:xfrm rot="10800000">
                  <a:off x="12654231" y="3563301"/>
                  <a:ext cx="235200" cy="10879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98" name="Google Shape;98;p53"/>
                <p:cNvCxnSpPr/>
                <p:nvPr/>
              </p:nvCxnSpPr>
              <p:spPr>
                <a:xfrm rot="10800000" flipH="1">
                  <a:off x="12906700" y="3563297"/>
                  <a:ext cx="186689" cy="107623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99" name="Google Shape;99;p53"/>
                <p:cNvCxnSpPr/>
                <p:nvPr/>
              </p:nvCxnSpPr>
              <p:spPr>
                <a:xfrm rot="10800000">
                  <a:off x="12900880" y="3458988"/>
                  <a:ext cx="0" cy="118054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sp>
              <p:nvSpPr>
                <p:cNvPr id="100" name="Google Shape;100;p53"/>
                <p:cNvSpPr/>
                <p:nvPr/>
              </p:nvSpPr>
              <p:spPr>
                <a:xfrm rot="-1350543">
                  <a:off x="11521621" y="2231355"/>
                  <a:ext cx="877925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1" name="Google Shape;101;p53"/>
                <p:cNvSpPr/>
                <p:nvPr/>
              </p:nvSpPr>
              <p:spPr>
                <a:xfrm rot="-1350543" flipH="1">
                  <a:off x="12330923" y="19690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2" name="Google Shape;102;p53"/>
                <p:cNvSpPr/>
                <p:nvPr/>
              </p:nvSpPr>
              <p:spPr>
                <a:xfrm rot="-1350543">
                  <a:off x="11857226" y="21653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3" name="Google Shape;103;p53"/>
                <p:cNvSpPr/>
                <p:nvPr/>
              </p:nvSpPr>
              <p:spPr>
                <a:xfrm rot="1067215">
                  <a:off x="12580333" y="214548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4" name="Google Shape;104;p53"/>
                <p:cNvSpPr/>
                <p:nvPr/>
              </p:nvSpPr>
              <p:spPr>
                <a:xfrm rot="1067215" flipH="1">
                  <a:off x="13272169" y="236743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5" name="Google Shape;105;p53"/>
                <p:cNvSpPr/>
                <p:nvPr/>
              </p:nvSpPr>
              <p:spPr>
                <a:xfrm rot="1067215" flipH="1">
                  <a:off x="13282651" y="2322835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6" name="Google Shape;106;p53"/>
                <p:cNvSpPr/>
                <p:nvPr/>
              </p:nvSpPr>
              <p:spPr>
                <a:xfrm rot="1067215">
                  <a:off x="12868885" y="2190093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7" name="Google Shape;107;p53"/>
                <p:cNvSpPr/>
                <p:nvPr/>
              </p:nvSpPr>
              <p:spPr>
                <a:xfrm>
                  <a:off x="12316258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8" name="Google Shape;108;p53"/>
                <p:cNvSpPr/>
                <p:nvPr/>
              </p:nvSpPr>
              <p:spPr>
                <a:xfrm flipH="1">
                  <a:off x="12901427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09" name="Google Shape;109;p53"/>
                <p:cNvSpPr/>
                <p:nvPr/>
              </p:nvSpPr>
              <p:spPr>
                <a:xfrm flipH="1">
                  <a:off x="12904248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10" name="Google Shape;110;p53"/>
                <p:cNvSpPr/>
                <p:nvPr/>
              </p:nvSpPr>
              <p:spPr>
                <a:xfrm>
                  <a:off x="12554276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111" name="Google Shape;111;p53"/>
              <p:cNvGrpSpPr/>
              <p:nvPr/>
            </p:nvGrpSpPr>
            <p:grpSpPr>
              <a:xfrm>
                <a:off x="12470968" y="4604322"/>
                <a:ext cx="839142" cy="1550531"/>
                <a:chOff x="12470968" y="4604322"/>
                <a:chExt cx="839142" cy="1550531"/>
              </a:xfrm>
            </p:grpSpPr>
            <p:grpSp>
              <p:nvGrpSpPr>
                <p:cNvPr id="112" name="Google Shape;112;p53"/>
                <p:cNvGrpSpPr/>
                <p:nvPr/>
              </p:nvGrpSpPr>
              <p:grpSpPr>
                <a:xfrm>
                  <a:off x="12710801" y="4604322"/>
                  <a:ext cx="471270" cy="1549314"/>
                  <a:chOff x="2541356" y="1774680"/>
                  <a:chExt cx="1106202" cy="3636668"/>
                </a:xfrm>
              </p:grpSpPr>
              <p:sp>
                <p:nvSpPr>
                  <p:cNvPr id="113" name="Google Shape;113;p53"/>
                  <p:cNvSpPr/>
                  <p:nvPr/>
                </p:nvSpPr>
                <p:spPr>
                  <a:xfrm>
                    <a:off x="2571096" y="4597937"/>
                    <a:ext cx="402336" cy="18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752" h="1560620" extrusionOk="0">
                        <a:moveTo>
                          <a:pt x="62916" y="34213"/>
                        </a:moveTo>
                        <a:lnTo>
                          <a:pt x="114391" y="57191"/>
                        </a:lnTo>
                        <a:cubicBezTo>
                          <a:pt x="302323" y="147074"/>
                          <a:pt x="498413" y="220606"/>
                          <a:pt x="694512" y="277806"/>
                        </a:cubicBezTo>
                        <a:lnTo>
                          <a:pt x="702687" y="277806"/>
                        </a:lnTo>
                        <a:cubicBezTo>
                          <a:pt x="743545" y="285981"/>
                          <a:pt x="784395" y="302314"/>
                          <a:pt x="833420" y="310489"/>
                        </a:cubicBezTo>
                        <a:lnTo>
                          <a:pt x="1241959" y="343172"/>
                        </a:lnTo>
                        <a:lnTo>
                          <a:pt x="3480752" y="1560620"/>
                        </a:lnTo>
                        <a:lnTo>
                          <a:pt x="3064038" y="1527929"/>
                        </a:lnTo>
                        <a:lnTo>
                          <a:pt x="3057133" y="1524163"/>
                        </a:lnTo>
                        <a:lnTo>
                          <a:pt x="2941481" y="1495246"/>
                        </a:lnTo>
                        <a:lnTo>
                          <a:pt x="2933314" y="1495246"/>
                        </a:lnTo>
                        <a:cubicBezTo>
                          <a:pt x="2737215" y="1446221"/>
                          <a:pt x="2541108" y="1372688"/>
                          <a:pt x="2353185" y="1274639"/>
                        </a:cubicBezTo>
                        <a:cubicBezTo>
                          <a:pt x="2312335" y="1258298"/>
                          <a:pt x="2279652" y="1241956"/>
                          <a:pt x="2238794" y="1217440"/>
                        </a:cubicBezTo>
                        <a:lnTo>
                          <a:pt x="62916" y="34213"/>
                        </a:lnTo>
                        <a:close/>
                        <a:moveTo>
                          <a:pt x="0" y="0"/>
                        </a:moveTo>
                        <a:lnTo>
                          <a:pt x="62916" y="34213"/>
                        </a:lnTo>
                        <a:lnTo>
                          <a:pt x="57199" y="31661"/>
                        </a:lnTo>
                        <a:cubicBezTo>
                          <a:pt x="38815" y="22469"/>
                          <a:pt x="20429" y="1225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14" name="Google Shape;114;p53"/>
                  <p:cNvSpPr/>
                  <p:nvPr/>
                </p:nvSpPr>
                <p:spPr>
                  <a:xfrm>
                    <a:off x="3023223" y="4576005"/>
                    <a:ext cx="257175" cy="13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33350" extrusionOk="0">
                        <a:moveTo>
                          <a:pt x="260032" y="141922"/>
                        </a:moveTo>
                        <a:lnTo>
                          <a:pt x="0" y="0"/>
                        </a:lnTo>
                        <a:cubicBezTo>
                          <a:pt x="0" y="0"/>
                          <a:pt x="952" y="0"/>
                          <a:pt x="952" y="0"/>
                        </a:cubicBezTo>
                        <a:lnTo>
                          <a:pt x="260032" y="141922"/>
                        </a:lnTo>
                        <a:cubicBezTo>
                          <a:pt x="260985" y="141922"/>
                          <a:pt x="260985" y="141922"/>
                          <a:pt x="260032" y="14192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15" name="Google Shape;115;p53"/>
                  <p:cNvSpPr/>
                  <p:nvPr/>
                </p:nvSpPr>
                <p:spPr>
                  <a:xfrm>
                    <a:off x="2706138" y="4925573"/>
                    <a:ext cx="257175" cy="48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485775" extrusionOk="0">
                        <a:moveTo>
                          <a:pt x="260033" y="486727"/>
                        </a:moveTo>
                        <a:lnTo>
                          <a:pt x="0" y="344805"/>
                        </a:lnTo>
                        <a:lnTo>
                          <a:pt x="953" y="0"/>
                        </a:lnTo>
                        <a:lnTo>
                          <a:pt x="260985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16" name="Google Shape;116;p53"/>
                  <p:cNvSpPr/>
                  <p:nvPr/>
                </p:nvSpPr>
                <p:spPr>
                  <a:xfrm>
                    <a:off x="2987522" y="3640652"/>
                    <a:ext cx="660036" cy="1102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035" h="1112468" extrusionOk="0">
                        <a:moveTo>
                          <a:pt x="359092" y="597218"/>
                        </a:moveTo>
                        <a:lnTo>
                          <a:pt x="620078" y="739140"/>
                        </a:lnTo>
                        <a:lnTo>
                          <a:pt x="584835" y="818198"/>
                        </a:lnTo>
                        <a:lnTo>
                          <a:pt x="584836" y="818198"/>
                        </a:lnTo>
                        <a:cubicBezTo>
                          <a:pt x="573405" y="840105"/>
                          <a:pt x="560070" y="861060"/>
                          <a:pt x="545783" y="882015"/>
                        </a:cubicBezTo>
                        <a:lnTo>
                          <a:pt x="538930" y="891439"/>
                        </a:lnTo>
                        <a:lnTo>
                          <a:pt x="539116" y="891540"/>
                        </a:lnTo>
                        <a:cubicBezTo>
                          <a:pt x="525780" y="908686"/>
                          <a:pt x="513398" y="924878"/>
                          <a:pt x="500063" y="940118"/>
                        </a:cubicBezTo>
                        <a:lnTo>
                          <a:pt x="500063" y="941070"/>
                        </a:lnTo>
                        <a:cubicBezTo>
                          <a:pt x="483870" y="958215"/>
                          <a:pt x="467678" y="974408"/>
                          <a:pt x="451485" y="989648"/>
                        </a:cubicBezTo>
                        <a:lnTo>
                          <a:pt x="396629" y="1033155"/>
                        </a:lnTo>
                        <a:lnTo>
                          <a:pt x="397193" y="1033462"/>
                        </a:lnTo>
                        <a:cubicBezTo>
                          <a:pt x="371475" y="1049655"/>
                          <a:pt x="346711" y="1063943"/>
                          <a:pt x="320041" y="1076325"/>
                        </a:cubicBezTo>
                        <a:lnTo>
                          <a:pt x="319088" y="1077277"/>
                        </a:lnTo>
                        <a:lnTo>
                          <a:pt x="247796" y="1112468"/>
                        </a:lnTo>
                        <a:lnTo>
                          <a:pt x="0" y="957262"/>
                        </a:lnTo>
                        <a:lnTo>
                          <a:pt x="59055" y="935355"/>
                        </a:lnTo>
                        <a:lnTo>
                          <a:pt x="60008" y="935355"/>
                        </a:lnTo>
                        <a:lnTo>
                          <a:pt x="135745" y="891807"/>
                        </a:lnTo>
                        <a:lnTo>
                          <a:pt x="135255" y="891540"/>
                        </a:lnTo>
                        <a:cubicBezTo>
                          <a:pt x="154305" y="878205"/>
                          <a:pt x="173355" y="863918"/>
                          <a:pt x="190500" y="847725"/>
                        </a:cubicBezTo>
                        <a:cubicBezTo>
                          <a:pt x="207645" y="832486"/>
                          <a:pt x="222885" y="816293"/>
                          <a:pt x="239078" y="799148"/>
                        </a:cubicBezTo>
                        <a:lnTo>
                          <a:pt x="239078" y="798196"/>
                        </a:lnTo>
                        <a:lnTo>
                          <a:pt x="277307" y="750642"/>
                        </a:lnTo>
                        <a:lnTo>
                          <a:pt x="277178" y="750571"/>
                        </a:lnTo>
                        <a:cubicBezTo>
                          <a:pt x="280036" y="746761"/>
                          <a:pt x="281941" y="743903"/>
                          <a:pt x="284798" y="740093"/>
                        </a:cubicBezTo>
                        <a:cubicBezTo>
                          <a:pt x="299086" y="719138"/>
                          <a:pt x="312420" y="698183"/>
                          <a:pt x="323850" y="676275"/>
                        </a:cubicBezTo>
                        <a:cubicBezTo>
                          <a:pt x="337185" y="650558"/>
                          <a:pt x="349567" y="623888"/>
                          <a:pt x="359092" y="597218"/>
                        </a:cubicBezTo>
                        <a:close/>
                        <a:moveTo>
                          <a:pt x="220980" y="0"/>
                        </a:moveTo>
                        <a:lnTo>
                          <a:pt x="481965" y="141922"/>
                        </a:lnTo>
                        <a:cubicBezTo>
                          <a:pt x="521970" y="163830"/>
                          <a:pt x="553403" y="187642"/>
                          <a:pt x="575310" y="214313"/>
                        </a:cubicBezTo>
                        <a:cubicBezTo>
                          <a:pt x="632460" y="281940"/>
                          <a:pt x="661035" y="379095"/>
                          <a:pt x="661035" y="504825"/>
                        </a:cubicBezTo>
                        <a:cubicBezTo>
                          <a:pt x="660083" y="588645"/>
                          <a:pt x="646748" y="666750"/>
                          <a:pt x="621030" y="739140"/>
                        </a:cubicBezTo>
                        <a:lnTo>
                          <a:pt x="360045" y="597218"/>
                        </a:lnTo>
                        <a:cubicBezTo>
                          <a:pt x="386715" y="524827"/>
                          <a:pt x="400050" y="446722"/>
                          <a:pt x="400050" y="362902"/>
                        </a:cubicBezTo>
                        <a:cubicBezTo>
                          <a:pt x="400050" y="237172"/>
                          <a:pt x="371475" y="140970"/>
                          <a:pt x="314325" y="72390"/>
                        </a:cubicBezTo>
                        <a:cubicBezTo>
                          <a:pt x="291465" y="45720"/>
                          <a:pt x="260985" y="20955"/>
                          <a:pt x="22098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17" name="Google Shape;117;p53"/>
                  <p:cNvSpPr/>
                  <p:nvPr/>
                </p:nvSpPr>
                <p:spPr>
                  <a:xfrm>
                    <a:off x="2967026" y="3229268"/>
                    <a:ext cx="673417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3417" h="247650" extrusionOk="0">
                        <a:moveTo>
                          <a:pt x="261937" y="45720"/>
                        </a:moveTo>
                        <a:cubicBezTo>
                          <a:pt x="271462" y="48578"/>
                          <a:pt x="280987" y="50483"/>
                          <a:pt x="288607" y="53340"/>
                        </a:cubicBezTo>
                        <a:cubicBezTo>
                          <a:pt x="323850" y="64770"/>
                          <a:pt x="357187" y="79058"/>
                          <a:pt x="387667" y="93345"/>
                        </a:cubicBezTo>
                        <a:cubicBezTo>
                          <a:pt x="396240" y="97155"/>
                          <a:pt x="404812" y="101917"/>
                          <a:pt x="412432" y="105728"/>
                        </a:cubicBezTo>
                        <a:lnTo>
                          <a:pt x="673417" y="247650"/>
                        </a:lnTo>
                        <a:cubicBezTo>
                          <a:pt x="664845" y="243840"/>
                          <a:pt x="656272" y="239078"/>
                          <a:pt x="647700" y="235267"/>
                        </a:cubicBezTo>
                        <a:lnTo>
                          <a:pt x="644991" y="233789"/>
                        </a:lnTo>
                        <a:lnTo>
                          <a:pt x="549592" y="195262"/>
                        </a:lnTo>
                        <a:cubicBezTo>
                          <a:pt x="541972" y="192405"/>
                          <a:pt x="532447" y="189548"/>
                          <a:pt x="522922" y="186690"/>
                        </a:cubicBezTo>
                        <a:close/>
                        <a:moveTo>
                          <a:pt x="0" y="0"/>
                        </a:moveTo>
                        <a:lnTo>
                          <a:pt x="80010" y="11430"/>
                        </a:lnTo>
                        <a:lnTo>
                          <a:pt x="80421" y="11654"/>
                        </a:lnTo>
                        <a:lnTo>
                          <a:pt x="185499" y="28933"/>
                        </a:lnTo>
                        <a:cubicBezTo>
                          <a:pt x="215979" y="34528"/>
                          <a:pt x="241458" y="40005"/>
                          <a:pt x="261937" y="45720"/>
                        </a:cubicBezTo>
                        <a:lnTo>
                          <a:pt x="522922" y="187643"/>
                        </a:lnTo>
                        <a:cubicBezTo>
                          <a:pt x="481965" y="176213"/>
                          <a:pt x="421004" y="164783"/>
                          <a:pt x="340042" y="153353"/>
                        </a:cubicBezTo>
                        <a:lnTo>
                          <a:pt x="260985" y="14192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18" name="Google Shape;118;p53"/>
                  <p:cNvSpPr/>
                  <p:nvPr/>
                </p:nvSpPr>
                <p:spPr>
                  <a:xfrm>
                    <a:off x="2707091" y="3532163"/>
                    <a:ext cx="257175" cy="12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238250" extrusionOk="0">
                        <a:moveTo>
                          <a:pt x="260985" y="1244918"/>
                        </a:moveTo>
                        <a:lnTo>
                          <a:pt x="0" y="1102995"/>
                        </a:lnTo>
                        <a:lnTo>
                          <a:pt x="1905" y="0"/>
                        </a:lnTo>
                        <a:lnTo>
                          <a:pt x="262890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19" name="Google Shape;119;p53"/>
                  <p:cNvSpPr/>
                  <p:nvPr/>
                </p:nvSpPr>
                <p:spPr>
                  <a:xfrm>
                    <a:off x="3110832" y="2270955"/>
                    <a:ext cx="457201" cy="495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0" h="495300" extrusionOk="0">
                        <a:moveTo>
                          <a:pt x="459105" y="500063"/>
                        </a:moveTo>
                        <a:lnTo>
                          <a:pt x="198120" y="358140"/>
                        </a:lnTo>
                        <a:cubicBezTo>
                          <a:pt x="179070" y="224790"/>
                          <a:pt x="140017" y="126683"/>
                          <a:pt x="80963" y="62865"/>
                        </a:cubicBezTo>
                        <a:cubicBezTo>
                          <a:pt x="57150" y="38100"/>
                          <a:pt x="30480" y="17145"/>
                          <a:pt x="0" y="0"/>
                        </a:cubicBezTo>
                        <a:lnTo>
                          <a:pt x="260985" y="141923"/>
                        </a:lnTo>
                        <a:cubicBezTo>
                          <a:pt x="291465" y="158115"/>
                          <a:pt x="318135" y="179070"/>
                          <a:pt x="341948" y="204788"/>
                        </a:cubicBezTo>
                        <a:cubicBezTo>
                          <a:pt x="401955" y="268605"/>
                          <a:pt x="441008" y="366713"/>
                          <a:pt x="459105" y="500063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20" name="Google Shape;120;p53"/>
                  <p:cNvSpPr/>
                  <p:nvPr/>
                </p:nvSpPr>
                <p:spPr>
                  <a:xfrm>
                    <a:off x="2541356" y="3138780"/>
                    <a:ext cx="428625" cy="200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625" h="200026" extrusionOk="0">
                        <a:moveTo>
                          <a:pt x="0" y="0"/>
                        </a:moveTo>
                        <a:cubicBezTo>
                          <a:pt x="5715" y="2858"/>
                          <a:pt x="11430" y="5715"/>
                          <a:pt x="17145" y="8573"/>
                        </a:cubicBezTo>
                        <a:cubicBezTo>
                          <a:pt x="44767" y="21908"/>
                          <a:pt x="75248" y="34290"/>
                          <a:pt x="109538" y="44768"/>
                        </a:cubicBezTo>
                        <a:lnTo>
                          <a:pt x="370023" y="186418"/>
                        </a:lnTo>
                        <a:lnTo>
                          <a:pt x="110490" y="44768"/>
                        </a:lnTo>
                        <a:lnTo>
                          <a:pt x="168592" y="59056"/>
                        </a:lnTo>
                        <a:lnTo>
                          <a:pt x="428625" y="200026"/>
                        </a:lnTo>
                        <a:lnTo>
                          <a:pt x="370523" y="186691"/>
                        </a:lnTo>
                        <a:lnTo>
                          <a:pt x="370517" y="186688"/>
                        </a:lnTo>
                        <a:lnTo>
                          <a:pt x="278130" y="150495"/>
                        </a:lnTo>
                        <a:cubicBezTo>
                          <a:pt x="272415" y="147638"/>
                          <a:pt x="266700" y="144780"/>
                          <a:pt x="260985" y="14192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21" name="Google Shape;121;p53"/>
                  <p:cNvSpPr/>
                  <p:nvPr/>
                </p:nvSpPr>
                <p:spPr>
                  <a:xfrm>
                    <a:off x="2969883" y="1938632"/>
                    <a:ext cx="618767" cy="219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767" h="219303" extrusionOk="0">
                        <a:moveTo>
                          <a:pt x="323751" y="66771"/>
                        </a:moveTo>
                        <a:lnTo>
                          <a:pt x="584736" y="208694"/>
                        </a:lnTo>
                        <a:lnTo>
                          <a:pt x="323751" y="66771"/>
                        </a:lnTo>
                        <a:close/>
                        <a:moveTo>
                          <a:pt x="0" y="0"/>
                        </a:moveTo>
                        <a:lnTo>
                          <a:pt x="100965" y="2857"/>
                        </a:lnTo>
                        <a:lnTo>
                          <a:pt x="102772" y="3833"/>
                        </a:lnTo>
                        <a:lnTo>
                          <a:pt x="214213" y="22860"/>
                        </a:lnTo>
                        <a:lnTo>
                          <a:pt x="323751" y="66772"/>
                        </a:lnTo>
                        <a:lnTo>
                          <a:pt x="615997" y="216510"/>
                        </a:lnTo>
                        <a:cubicBezTo>
                          <a:pt x="639453" y="232526"/>
                          <a:pt x="507482" y="174980"/>
                          <a:pt x="464489" y="162866"/>
                        </a:cubicBezTo>
                        <a:lnTo>
                          <a:pt x="358041" y="143827"/>
                        </a:lnTo>
                        <a:cubicBezTo>
                          <a:pt x="357994" y="143802"/>
                          <a:pt x="357948" y="143776"/>
                          <a:pt x="357901" y="143751"/>
                        </a:cubicBezTo>
                        <a:lnTo>
                          <a:pt x="260033" y="141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22" name="Google Shape;122;p53"/>
                  <p:cNvSpPr/>
                  <p:nvPr/>
                </p:nvSpPr>
                <p:spPr>
                  <a:xfrm>
                    <a:off x="2709948" y="2277720"/>
                    <a:ext cx="257175" cy="10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066800" extrusionOk="0">
                        <a:moveTo>
                          <a:pt x="260033" y="1070610"/>
                        </a:moveTo>
                        <a:lnTo>
                          <a:pt x="0" y="929640"/>
                        </a:lnTo>
                        <a:lnTo>
                          <a:pt x="1905" y="0"/>
                        </a:lnTo>
                        <a:lnTo>
                          <a:pt x="261938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23" name="Google Shape;123;p53"/>
                  <p:cNvSpPr/>
                  <p:nvPr/>
                </p:nvSpPr>
                <p:spPr>
                  <a:xfrm>
                    <a:off x="2708898" y="1774680"/>
                    <a:ext cx="521969" cy="178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970" h="178118" extrusionOk="0">
                        <a:moveTo>
                          <a:pt x="230505" y="2858"/>
                        </a:moveTo>
                        <a:lnTo>
                          <a:pt x="490537" y="144781"/>
                        </a:lnTo>
                        <a:lnTo>
                          <a:pt x="302895" y="172403"/>
                        </a:lnTo>
                        <a:lnTo>
                          <a:pt x="260032" y="178118"/>
                        </a:lnTo>
                        <a:lnTo>
                          <a:pt x="0" y="37148"/>
                        </a:lnTo>
                        <a:lnTo>
                          <a:pt x="41910" y="30480"/>
                        </a:lnTo>
                        <a:lnTo>
                          <a:pt x="41912" y="30481"/>
                        </a:lnTo>
                        <a:close/>
                        <a:moveTo>
                          <a:pt x="260985" y="0"/>
                        </a:moveTo>
                        <a:lnTo>
                          <a:pt x="521970" y="141923"/>
                        </a:lnTo>
                        <a:lnTo>
                          <a:pt x="490537" y="144780"/>
                        </a:lnTo>
                        <a:lnTo>
                          <a:pt x="230505" y="285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124" name="Google Shape;124;p53"/>
                <p:cNvSpPr/>
                <p:nvPr/>
              </p:nvSpPr>
              <p:spPr>
                <a:xfrm>
                  <a:off x="12579689" y="4661548"/>
                  <a:ext cx="730421" cy="1493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0" h="3505200" extrusionOk="0">
                      <a:moveTo>
                        <a:pt x="1669733" y="1870710"/>
                      </a:moveTo>
                      <a:cubicBezTo>
                        <a:pt x="1703070" y="1959293"/>
                        <a:pt x="1720215" y="2058353"/>
                        <a:pt x="1720215" y="2166938"/>
                      </a:cubicBezTo>
                      <a:cubicBezTo>
                        <a:pt x="1720215" y="2406015"/>
                        <a:pt x="1648778" y="2615565"/>
                        <a:pt x="1507808" y="2795588"/>
                      </a:cubicBezTo>
                      <a:cubicBezTo>
                        <a:pt x="1402080" y="2930843"/>
                        <a:pt x="1273493" y="3027045"/>
                        <a:pt x="1121093" y="3084195"/>
                      </a:cubicBezTo>
                      <a:lnTo>
                        <a:pt x="991553" y="3120390"/>
                      </a:lnTo>
                      <a:lnTo>
                        <a:pt x="990600" y="3466148"/>
                      </a:lnTo>
                      <a:lnTo>
                        <a:pt x="960120" y="3470910"/>
                      </a:lnTo>
                      <a:lnTo>
                        <a:pt x="772478" y="3505200"/>
                      </a:lnTo>
                      <a:lnTo>
                        <a:pt x="729615" y="3503295"/>
                      </a:lnTo>
                      <a:lnTo>
                        <a:pt x="730568" y="3158490"/>
                      </a:lnTo>
                      <a:lnTo>
                        <a:pt x="659130" y="3156585"/>
                      </a:lnTo>
                      <a:cubicBezTo>
                        <a:pt x="550545" y="3148965"/>
                        <a:pt x="459105" y="3129915"/>
                        <a:pt x="383858" y="3098483"/>
                      </a:cubicBezTo>
                      <a:cubicBezTo>
                        <a:pt x="283845" y="3056573"/>
                        <a:pt x="198120" y="2979420"/>
                        <a:pt x="125730" y="2865120"/>
                      </a:cubicBezTo>
                      <a:cubicBezTo>
                        <a:pt x="53340" y="2750820"/>
                        <a:pt x="11430" y="2606040"/>
                        <a:pt x="0" y="2427923"/>
                      </a:cubicBezTo>
                      <a:lnTo>
                        <a:pt x="320993" y="2317433"/>
                      </a:lnTo>
                      <a:cubicBezTo>
                        <a:pt x="345758" y="2499360"/>
                        <a:pt x="388620" y="2629853"/>
                        <a:pt x="451485" y="2707958"/>
                      </a:cubicBezTo>
                      <a:cubicBezTo>
                        <a:pt x="519113" y="2790825"/>
                        <a:pt x="596265" y="2841308"/>
                        <a:pt x="682943" y="2860358"/>
                      </a:cubicBezTo>
                      <a:lnTo>
                        <a:pt x="730568" y="2864168"/>
                      </a:lnTo>
                      <a:lnTo>
                        <a:pt x="732473" y="1761173"/>
                      </a:lnTo>
                      <a:lnTo>
                        <a:pt x="576263" y="1735455"/>
                      </a:lnTo>
                      <a:cubicBezTo>
                        <a:pt x="509588" y="1717358"/>
                        <a:pt x="441008" y="1692593"/>
                        <a:pt x="372428" y="1660208"/>
                      </a:cubicBezTo>
                      <a:cubicBezTo>
                        <a:pt x="270510" y="1612583"/>
                        <a:pt x="192405" y="1539240"/>
                        <a:pt x="138113" y="1438275"/>
                      </a:cubicBezTo>
                      <a:cubicBezTo>
                        <a:pt x="82868" y="1337310"/>
                        <a:pt x="56198" y="1217295"/>
                        <a:pt x="56198" y="1079183"/>
                      </a:cubicBezTo>
                      <a:cubicBezTo>
                        <a:pt x="56198" y="833438"/>
                        <a:pt x="137160" y="622935"/>
                        <a:pt x="298133" y="448628"/>
                      </a:cubicBezTo>
                      <a:cubicBezTo>
                        <a:pt x="379095" y="360998"/>
                        <a:pt x="488633" y="290513"/>
                        <a:pt x="628650" y="239077"/>
                      </a:cubicBezTo>
                      <a:lnTo>
                        <a:pt x="735330" y="206693"/>
                      </a:lnTo>
                      <a:lnTo>
                        <a:pt x="735330" y="36195"/>
                      </a:lnTo>
                      <a:lnTo>
                        <a:pt x="778193" y="30480"/>
                      </a:lnTo>
                      <a:lnTo>
                        <a:pt x="965835" y="2858"/>
                      </a:lnTo>
                      <a:lnTo>
                        <a:pt x="996315" y="0"/>
                      </a:lnTo>
                      <a:lnTo>
                        <a:pt x="996315" y="168593"/>
                      </a:lnTo>
                      <a:lnTo>
                        <a:pt x="1097280" y="171450"/>
                      </a:lnTo>
                      <a:cubicBezTo>
                        <a:pt x="1222058" y="182880"/>
                        <a:pt x="1324928" y="220027"/>
                        <a:pt x="1406843" y="282893"/>
                      </a:cubicBezTo>
                      <a:cubicBezTo>
                        <a:pt x="1545908" y="388620"/>
                        <a:pt x="1629728" y="548640"/>
                        <a:pt x="1657350" y="763905"/>
                      </a:cubicBezTo>
                      <a:lnTo>
                        <a:pt x="1326833" y="863918"/>
                      </a:lnTo>
                      <a:cubicBezTo>
                        <a:pt x="1307783" y="730568"/>
                        <a:pt x="1268730" y="632460"/>
                        <a:pt x="1209675" y="568643"/>
                      </a:cubicBezTo>
                      <a:cubicBezTo>
                        <a:pt x="1164908" y="521017"/>
                        <a:pt x="1107758" y="488633"/>
                        <a:pt x="1038225" y="471488"/>
                      </a:cubicBezTo>
                      <a:lnTo>
                        <a:pt x="995363" y="464820"/>
                      </a:lnTo>
                      <a:lnTo>
                        <a:pt x="993458" y="1460183"/>
                      </a:lnTo>
                      <a:lnTo>
                        <a:pt x="1073468" y="1471613"/>
                      </a:lnTo>
                      <a:cubicBezTo>
                        <a:pt x="1173480" y="1486853"/>
                        <a:pt x="1243013" y="1500188"/>
                        <a:pt x="1282065" y="1513523"/>
                      </a:cubicBezTo>
                      <a:cubicBezTo>
                        <a:pt x="1381125" y="1546860"/>
                        <a:pt x="1462088" y="1592580"/>
                        <a:pt x="1524953" y="1651635"/>
                      </a:cubicBezTo>
                      <a:cubicBezTo>
                        <a:pt x="1587818" y="1708785"/>
                        <a:pt x="1635443" y="1782128"/>
                        <a:pt x="1669733" y="1870710"/>
                      </a:cubicBezTo>
                      <a:close/>
                      <a:moveTo>
                        <a:pt x="1268730" y="2624138"/>
                      </a:moveTo>
                      <a:cubicBezTo>
                        <a:pt x="1349693" y="2512695"/>
                        <a:pt x="1390650" y="2384108"/>
                        <a:pt x="1390650" y="2236470"/>
                      </a:cubicBezTo>
                      <a:cubicBezTo>
                        <a:pt x="1390650" y="2110740"/>
                        <a:pt x="1362075" y="2014538"/>
                        <a:pt x="1304925" y="1945958"/>
                      </a:cubicBezTo>
                      <a:cubicBezTo>
                        <a:pt x="1262063" y="1894523"/>
                        <a:pt x="1186815" y="1852613"/>
                        <a:pt x="1080135" y="1820228"/>
                      </a:cubicBezTo>
                      <a:lnTo>
                        <a:pt x="992505" y="1798320"/>
                      </a:lnTo>
                      <a:lnTo>
                        <a:pt x="990600" y="2830830"/>
                      </a:lnTo>
                      <a:lnTo>
                        <a:pt x="1048703" y="2808923"/>
                      </a:lnTo>
                      <a:cubicBezTo>
                        <a:pt x="1135380" y="2768918"/>
                        <a:pt x="1207770" y="2707005"/>
                        <a:pt x="1268730" y="2624138"/>
                      </a:cubicBezTo>
                      <a:moveTo>
                        <a:pt x="732473" y="1425893"/>
                      </a:moveTo>
                      <a:lnTo>
                        <a:pt x="734378" y="497205"/>
                      </a:lnTo>
                      <a:lnTo>
                        <a:pt x="688658" y="514350"/>
                      </a:lnTo>
                      <a:cubicBezTo>
                        <a:pt x="604838" y="554355"/>
                        <a:pt x="537210" y="609600"/>
                        <a:pt x="482917" y="682943"/>
                      </a:cubicBezTo>
                      <a:cubicBezTo>
                        <a:pt x="411480" y="780098"/>
                        <a:pt x="375285" y="887730"/>
                        <a:pt x="375285" y="1006793"/>
                      </a:cubicBezTo>
                      <a:cubicBezTo>
                        <a:pt x="375285" y="1124903"/>
                        <a:pt x="405765" y="1219200"/>
                        <a:pt x="465773" y="1289685"/>
                      </a:cubicBezTo>
                      <a:cubicBezTo>
                        <a:pt x="511492" y="1343025"/>
                        <a:pt x="581025" y="1383030"/>
                        <a:pt x="674370" y="1411605"/>
                      </a:cubicBezTo>
                      <a:lnTo>
                        <a:pt x="732473" y="1425893"/>
                      </a:lnTo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125" name="Google Shape;125;p53"/>
                <p:cNvGrpSpPr/>
                <p:nvPr/>
              </p:nvGrpSpPr>
              <p:grpSpPr>
                <a:xfrm>
                  <a:off x="12470968" y="4620148"/>
                  <a:ext cx="435759" cy="1352099"/>
                  <a:chOff x="1968987" y="1811829"/>
                  <a:chExt cx="1022846" cy="3173751"/>
                </a:xfrm>
              </p:grpSpPr>
              <p:sp>
                <p:nvSpPr>
                  <p:cNvPr id="126" name="Google Shape;126;p53"/>
                  <p:cNvSpPr/>
                  <p:nvPr/>
                </p:nvSpPr>
                <p:spPr>
                  <a:xfrm>
                    <a:off x="1975571" y="4195005"/>
                    <a:ext cx="600075" cy="79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075" h="790575" extrusionOk="0">
                        <a:moveTo>
                          <a:pt x="601980" y="791528"/>
                        </a:moveTo>
                        <a:lnTo>
                          <a:pt x="340995" y="649605"/>
                        </a:lnTo>
                        <a:cubicBezTo>
                          <a:pt x="259080" y="604838"/>
                          <a:pt x="187643" y="534353"/>
                          <a:pt x="125730" y="437197"/>
                        </a:cubicBezTo>
                        <a:cubicBezTo>
                          <a:pt x="53340" y="323850"/>
                          <a:pt x="11430" y="178118"/>
                          <a:pt x="0" y="0"/>
                        </a:cubicBezTo>
                        <a:lnTo>
                          <a:pt x="260985" y="141922"/>
                        </a:lnTo>
                        <a:cubicBezTo>
                          <a:pt x="272415" y="319088"/>
                          <a:pt x="314325" y="464820"/>
                          <a:pt x="386715" y="579120"/>
                        </a:cubicBezTo>
                        <a:cubicBezTo>
                          <a:pt x="448628" y="676275"/>
                          <a:pt x="520065" y="747713"/>
                          <a:pt x="601980" y="791528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27" name="Google Shape;127;p53"/>
                  <p:cNvSpPr/>
                  <p:nvPr/>
                </p:nvSpPr>
                <p:spPr>
                  <a:xfrm>
                    <a:off x="1968987" y="4089376"/>
                    <a:ext cx="581026" cy="247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025" h="247650" extrusionOk="0">
                        <a:moveTo>
                          <a:pt x="260985" y="251460"/>
                        </a:moveTo>
                        <a:lnTo>
                          <a:pt x="0" y="109538"/>
                        </a:lnTo>
                        <a:lnTo>
                          <a:pt x="320993" y="0"/>
                        </a:lnTo>
                        <a:lnTo>
                          <a:pt x="581978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28" name="Google Shape;128;p53"/>
                  <p:cNvSpPr/>
                  <p:nvPr/>
                </p:nvSpPr>
                <p:spPr>
                  <a:xfrm>
                    <a:off x="2051714" y="1973775"/>
                    <a:ext cx="940119" cy="1580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0118" h="1580197" extrusionOk="0">
                        <a:moveTo>
                          <a:pt x="679133" y="0"/>
                        </a:moveTo>
                        <a:lnTo>
                          <a:pt x="940118" y="140970"/>
                        </a:lnTo>
                        <a:lnTo>
                          <a:pt x="747299" y="210278"/>
                        </a:lnTo>
                        <a:lnTo>
                          <a:pt x="747713" y="210503"/>
                        </a:lnTo>
                        <a:cubicBezTo>
                          <a:pt x="701040" y="232410"/>
                          <a:pt x="658178" y="256223"/>
                          <a:pt x="620078" y="282893"/>
                        </a:cubicBezTo>
                        <a:lnTo>
                          <a:pt x="620077" y="282893"/>
                        </a:lnTo>
                        <a:lnTo>
                          <a:pt x="548076" y="339736"/>
                        </a:lnTo>
                        <a:lnTo>
                          <a:pt x="548640" y="340043"/>
                        </a:lnTo>
                        <a:cubicBezTo>
                          <a:pt x="538733" y="349937"/>
                          <a:pt x="498634" y="389097"/>
                          <a:pt x="488633" y="399098"/>
                        </a:cubicBezTo>
                        <a:lnTo>
                          <a:pt x="488633" y="400050"/>
                        </a:lnTo>
                        <a:cubicBezTo>
                          <a:pt x="464820" y="426720"/>
                          <a:pt x="442913" y="454343"/>
                          <a:pt x="422910" y="482918"/>
                        </a:cubicBezTo>
                        <a:lnTo>
                          <a:pt x="422910" y="483870"/>
                        </a:lnTo>
                        <a:cubicBezTo>
                          <a:pt x="402908" y="512445"/>
                          <a:pt x="383858" y="541973"/>
                          <a:pt x="367665" y="572453"/>
                        </a:cubicBezTo>
                        <a:lnTo>
                          <a:pt x="368618" y="573405"/>
                        </a:lnTo>
                        <a:cubicBezTo>
                          <a:pt x="347663" y="608647"/>
                          <a:pt x="331470" y="645795"/>
                          <a:pt x="317183" y="684847"/>
                        </a:cubicBezTo>
                        <a:lnTo>
                          <a:pt x="305241" y="678329"/>
                        </a:lnTo>
                        <a:lnTo>
                          <a:pt x="317183" y="684847"/>
                        </a:lnTo>
                        <a:cubicBezTo>
                          <a:pt x="280035" y="786765"/>
                          <a:pt x="260985" y="896303"/>
                          <a:pt x="260985" y="1014413"/>
                        </a:cubicBezTo>
                        <a:cubicBezTo>
                          <a:pt x="260985" y="1152525"/>
                          <a:pt x="287655" y="1272540"/>
                          <a:pt x="342900" y="1373505"/>
                        </a:cubicBezTo>
                        <a:cubicBezTo>
                          <a:pt x="391478" y="1463993"/>
                          <a:pt x="460058" y="1532572"/>
                          <a:pt x="546735" y="1580197"/>
                        </a:cubicBezTo>
                        <a:lnTo>
                          <a:pt x="285750" y="1438275"/>
                        </a:lnTo>
                        <a:cubicBezTo>
                          <a:pt x="199073" y="1390650"/>
                          <a:pt x="130493" y="1322070"/>
                          <a:pt x="81915" y="1231583"/>
                        </a:cubicBezTo>
                        <a:cubicBezTo>
                          <a:pt x="27622" y="1130618"/>
                          <a:pt x="0" y="1010603"/>
                          <a:pt x="0" y="872490"/>
                        </a:cubicBezTo>
                        <a:cubicBezTo>
                          <a:pt x="0" y="754380"/>
                          <a:pt x="19050" y="644842"/>
                          <a:pt x="56197" y="542925"/>
                        </a:cubicBezTo>
                        <a:lnTo>
                          <a:pt x="62441" y="546321"/>
                        </a:lnTo>
                        <a:cubicBezTo>
                          <a:pt x="62500" y="546184"/>
                          <a:pt x="62558" y="546046"/>
                          <a:pt x="62617" y="545909"/>
                        </a:cubicBezTo>
                        <a:lnTo>
                          <a:pt x="57150" y="542925"/>
                        </a:lnTo>
                        <a:lnTo>
                          <a:pt x="107444" y="431896"/>
                        </a:lnTo>
                        <a:lnTo>
                          <a:pt x="106680" y="431483"/>
                        </a:lnTo>
                        <a:cubicBezTo>
                          <a:pt x="126714" y="402522"/>
                          <a:pt x="197542" y="296966"/>
                          <a:pt x="227648" y="258128"/>
                        </a:cubicBezTo>
                        <a:lnTo>
                          <a:pt x="287315" y="198453"/>
                        </a:lnTo>
                        <a:lnTo>
                          <a:pt x="359092" y="140970"/>
                        </a:lnTo>
                        <a:lnTo>
                          <a:pt x="486263" y="68845"/>
                        </a:lnTo>
                        <a:lnTo>
                          <a:pt x="485775" y="68580"/>
                        </a:lnTo>
                        <a:cubicBezTo>
                          <a:pt x="513398" y="55245"/>
                          <a:pt x="541973" y="43815"/>
                          <a:pt x="572452" y="32385"/>
                        </a:cubicBezTo>
                        <a:lnTo>
                          <a:pt x="573405" y="32385"/>
                        </a:lnTo>
                        <a:lnTo>
                          <a:pt x="6791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129" name="Google Shape;129;p53"/>
                  <p:cNvSpPr/>
                  <p:nvPr/>
                </p:nvSpPr>
                <p:spPr>
                  <a:xfrm>
                    <a:off x="2714531" y="1811829"/>
                    <a:ext cx="257174" cy="304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304800" extrusionOk="0">
                        <a:moveTo>
                          <a:pt x="260985" y="311468"/>
                        </a:moveTo>
                        <a:lnTo>
                          <a:pt x="0" y="170497"/>
                        </a:lnTo>
                        <a:lnTo>
                          <a:pt x="952" y="0"/>
                        </a:lnTo>
                        <a:lnTo>
                          <a:pt x="260985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</p:grpSp>
      </p:grpSp>
      <p:grpSp>
        <p:nvGrpSpPr>
          <p:cNvPr id="130" name="Google Shape;130;p53"/>
          <p:cNvGrpSpPr/>
          <p:nvPr/>
        </p:nvGrpSpPr>
        <p:grpSpPr>
          <a:xfrm>
            <a:off x="2049853" y="5455304"/>
            <a:ext cx="505821" cy="1063939"/>
            <a:chOff x="3554538" y="3240653"/>
            <a:chExt cx="1265482" cy="2661805"/>
          </a:xfrm>
        </p:grpSpPr>
        <p:cxnSp>
          <p:nvCxnSpPr>
            <p:cNvPr id="131" name="Google Shape;131;p53"/>
            <p:cNvCxnSpPr/>
            <p:nvPr/>
          </p:nvCxnSpPr>
          <p:spPr>
            <a:xfrm rot="10800000">
              <a:off x="4042982" y="4338372"/>
              <a:ext cx="141951" cy="656632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24313"/>
                </a:srgbClr>
              </a:outerShdw>
            </a:effectLst>
          </p:spPr>
        </p:cxnSp>
        <p:cxnSp>
          <p:nvCxnSpPr>
            <p:cNvPr id="132" name="Google Shape;132;p53"/>
            <p:cNvCxnSpPr/>
            <p:nvPr/>
          </p:nvCxnSpPr>
          <p:spPr>
            <a:xfrm rot="10800000" flipH="1">
              <a:off x="4195355" y="4338370"/>
              <a:ext cx="112673" cy="649542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24313"/>
                </a:srgbClr>
              </a:outerShdw>
            </a:effectLst>
          </p:spPr>
        </p:cxnSp>
        <p:cxnSp>
          <p:nvCxnSpPr>
            <p:cNvPr id="133" name="Google Shape;133;p53"/>
            <p:cNvCxnSpPr/>
            <p:nvPr/>
          </p:nvCxnSpPr>
          <p:spPr>
            <a:xfrm rot="10800000">
              <a:off x="4191842" y="4275416"/>
              <a:ext cx="0" cy="712497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24313"/>
                </a:srgbClr>
              </a:outerShdw>
            </a:effectLst>
          </p:spPr>
        </p:cxnSp>
        <p:grpSp>
          <p:nvGrpSpPr>
            <p:cNvPr id="134" name="Google Shape;134;p53"/>
            <p:cNvGrpSpPr/>
            <p:nvPr/>
          </p:nvGrpSpPr>
          <p:grpSpPr>
            <a:xfrm>
              <a:off x="3554538" y="3240653"/>
              <a:ext cx="1265482" cy="1261388"/>
              <a:chOff x="3839004" y="3765377"/>
              <a:chExt cx="714810" cy="712498"/>
            </a:xfrm>
          </p:grpSpPr>
          <p:sp>
            <p:nvSpPr>
              <p:cNvPr id="135" name="Google Shape;135;p53"/>
              <p:cNvSpPr/>
              <p:nvPr/>
            </p:nvSpPr>
            <p:spPr>
              <a:xfrm>
                <a:off x="3839004" y="3765377"/>
                <a:ext cx="361641" cy="712498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25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6" name="Google Shape;136;p53"/>
              <p:cNvSpPr/>
              <p:nvPr/>
            </p:nvSpPr>
            <p:spPr>
              <a:xfrm flipH="1">
                <a:off x="4192173" y="3765377"/>
                <a:ext cx="361641" cy="712498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5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7" name="Google Shape;137;p53"/>
              <p:cNvSpPr/>
              <p:nvPr/>
            </p:nvSpPr>
            <p:spPr>
              <a:xfrm flipH="1">
                <a:off x="4193875" y="3765377"/>
                <a:ext cx="216287" cy="712498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0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8" name="Google Shape;138;p53"/>
              <p:cNvSpPr/>
              <p:nvPr/>
            </p:nvSpPr>
            <p:spPr>
              <a:xfrm>
                <a:off x="3982656" y="3765377"/>
                <a:ext cx="216287" cy="712498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30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39" name="Google Shape;139;p53"/>
            <p:cNvGrpSpPr/>
            <p:nvPr/>
          </p:nvGrpSpPr>
          <p:grpSpPr>
            <a:xfrm>
              <a:off x="3932377" y="4966662"/>
              <a:ext cx="506449" cy="935795"/>
              <a:chOff x="12470968" y="4604322"/>
              <a:chExt cx="839142" cy="1550531"/>
            </a:xfrm>
          </p:grpSpPr>
          <p:grpSp>
            <p:nvGrpSpPr>
              <p:cNvPr id="140" name="Google Shape;140;p53"/>
              <p:cNvGrpSpPr/>
              <p:nvPr/>
            </p:nvGrpSpPr>
            <p:grpSpPr>
              <a:xfrm>
                <a:off x="12710801" y="4604322"/>
                <a:ext cx="471270" cy="1549314"/>
                <a:chOff x="2541356" y="1774680"/>
                <a:chExt cx="1106202" cy="3636668"/>
              </a:xfrm>
            </p:grpSpPr>
            <p:sp>
              <p:nvSpPr>
                <p:cNvPr id="141" name="Google Shape;141;p53"/>
                <p:cNvSpPr/>
                <p:nvPr/>
              </p:nvSpPr>
              <p:spPr>
                <a:xfrm>
                  <a:off x="2571096" y="4597937"/>
                  <a:ext cx="402336" cy="18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752" h="1560620" extrusionOk="0">
                      <a:moveTo>
                        <a:pt x="62916" y="34213"/>
                      </a:moveTo>
                      <a:lnTo>
                        <a:pt x="114391" y="57191"/>
                      </a:lnTo>
                      <a:cubicBezTo>
                        <a:pt x="302323" y="147074"/>
                        <a:pt x="498413" y="220606"/>
                        <a:pt x="694512" y="277806"/>
                      </a:cubicBezTo>
                      <a:lnTo>
                        <a:pt x="702687" y="277806"/>
                      </a:lnTo>
                      <a:cubicBezTo>
                        <a:pt x="743545" y="285981"/>
                        <a:pt x="784395" y="302314"/>
                        <a:pt x="833420" y="310489"/>
                      </a:cubicBezTo>
                      <a:lnTo>
                        <a:pt x="1241959" y="343172"/>
                      </a:lnTo>
                      <a:lnTo>
                        <a:pt x="3480752" y="1560620"/>
                      </a:lnTo>
                      <a:lnTo>
                        <a:pt x="3064038" y="1527929"/>
                      </a:lnTo>
                      <a:lnTo>
                        <a:pt x="3057133" y="1524163"/>
                      </a:lnTo>
                      <a:lnTo>
                        <a:pt x="2941481" y="1495246"/>
                      </a:lnTo>
                      <a:lnTo>
                        <a:pt x="2933314" y="1495246"/>
                      </a:lnTo>
                      <a:cubicBezTo>
                        <a:pt x="2737215" y="1446221"/>
                        <a:pt x="2541108" y="1372688"/>
                        <a:pt x="2353185" y="1274639"/>
                      </a:cubicBezTo>
                      <a:cubicBezTo>
                        <a:pt x="2312335" y="1258298"/>
                        <a:pt x="2279652" y="1241956"/>
                        <a:pt x="2238794" y="1217440"/>
                      </a:cubicBezTo>
                      <a:lnTo>
                        <a:pt x="62916" y="34213"/>
                      </a:lnTo>
                      <a:close/>
                      <a:moveTo>
                        <a:pt x="0" y="0"/>
                      </a:moveTo>
                      <a:lnTo>
                        <a:pt x="62916" y="34213"/>
                      </a:lnTo>
                      <a:lnTo>
                        <a:pt x="57199" y="31661"/>
                      </a:lnTo>
                      <a:cubicBezTo>
                        <a:pt x="38815" y="22469"/>
                        <a:pt x="20429" y="12254"/>
                        <a:pt x="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2" name="Google Shape;142;p53"/>
                <p:cNvSpPr/>
                <p:nvPr/>
              </p:nvSpPr>
              <p:spPr>
                <a:xfrm>
                  <a:off x="3023223" y="4576005"/>
                  <a:ext cx="257175" cy="13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133350" extrusionOk="0">
                      <a:moveTo>
                        <a:pt x="260032" y="141922"/>
                      </a:moveTo>
                      <a:lnTo>
                        <a:pt x="0" y="0"/>
                      </a:lnTo>
                      <a:cubicBezTo>
                        <a:pt x="0" y="0"/>
                        <a:pt x="952" y="0"/>
                        <a:pt x="952" y="0"/>
                      </a:cubicBezTo>
                      <a:lnTo>
                        <a:pt x="260032" y="141922"/>
                      </a:lnTo>
                      <a:cubicBezTo>
                        <a:pt x="260985" y="141922"/>
                        <a:pt x="260985" y="141922"/>
                        <a:pt x="260032" y="141922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3" name="Google Shape;143;p53"/>
                <p:cNvSpPr/>
                <p:nvPr/>
              </p:nvSpPr>
              <p:spPr>
                <a:xfrm>
                  <a:off x="2706138" y="4925573"/>
                  <a:ext cx="257175" cy="48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485775" extrusionOk="0">
                      <a:moveTo>
                        <a:pt x="260033" y="486727"/>
                      </a:moveTo>
                      <a:lnTo>
                        <a:pt x="0" y="344805"/>
                      </a:lnTo>
                      <a:lnTo>
                        <a:pt x="953" y="0"/>
                      </a:lnTo>
                      <a:lnTo>
                        <a:pt x="260985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4" name="Google Shape;144;p53"/>
                <p:cNvSpPr/>
                <p:nvPr/>
              </p:nvSpPr>
              <p:spPr>
                <a:xfrm>
                  <a:off x="2987522" y="3640652"/>
                  <a:ext cx="660036" cy="1102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035" h="1112468" extrusionOk="0">
                      <a:moveTo>
                        <a:pt x="359092" y="597218"/>
                      </a:moveTo>
                      <a:lnTo>
                        <a:pt x="620078" y="739140"/>
                      </a:lnTo>
                      <a:lnTo>
                        <a:pt x="584835" y="818198"/>
                      </a:lnTo>
                      <a:lnTo>
                        <a:pt x="584836" y="818198"/>
                      </a:lnTo>
                      <a:cubicBezTo>
                        <a:pt x="573405" y="840105"/>
                        <a:pt x="560070" y="861060"/>
                        <a:pt x="545783" y="882015"/>
                      </a:cubicBezTo>
                      <a:lnTo>
                        <a:pt x="538930" y="891439"/>
                      </a:lnTo>
                      <a:lnTo>
                        <a:pt x="539116" y="891540"/>
                      </a:lnTo>
                      <a:cubicBezTo>
                        <a:pt x="525780" y="908686"/>
                        <a:pt x="513398" y="924878"/>
                        <a:pt x="500063" y="940118"/>
                      </a:cubicBezTo>
                      <a:lnTo>
                        <a:pt x="500063" y="941070"/>
                      </a:lnTo>
                      <a:cubicBezTo>
                        <a:pt x="483870" y="958215"/>
                        <a:pt x="467678" y="974408"/>
                        <a:pt x="451485" y="989648"/>
                      </a:cubicBezTo>
                      <a:lnTo>
                        <a:pt x="396629" y="1033155"/>
                      </a:lnTo>
                      <a:lnTo>
                        <a:pt x="397193" y="1033462"/>
                      </a:lnTo>
                      <a:cubicBezTo>
                        <a:pt x="371475" y="1049655"/>
                        <a:pt x="346711" y="1063943"/>
                        <a:pt x="320041" y="1076325"/>
                      </a:cubicBezTo>
                      <a:lnTo>
                        <a:pt x="319088" y="1077277"/>
                      </a:lnTo>
                      <a:lnTo>
                        <a:pt x="247796" y="1112468"/>
                      </a:lnTo>
                      <a:lnTo>
                        <a:pt x="0" y="957262"/>
                      </a:lnTo>
                      <a:lnTo>
                        <a:pt x="59055" y="935355"/>
                      </a:lnTo>
                      <a:lnTo>
                        <a:pt x="60008" y="935355"/>
                      </a:lnTo>
                      <a:lnTo>
                        <a:pt x="135745" y="891807"/>
                      </a:lnTo>
                      <a:lnTo>
                        <a:pt x="135255" y="891540"/>
                      </a:lnTo>
                      <a:cubicBezTo>
                        <a:pt x="154305" y="878205"/>
                        <a:pt x="173355" y="863918"/>
                        <a:pt x="190500" y="847725"/>
                      </a:cubicBezTo>
                      <a:cubicBezTo>
                        <a:pt x="207645" y="832486"/>
                        <a:pt x="222885" y="816293"/>
                        <a:pt x="239078" y="799148"/>
                      </a:cubicBezTo>
                      <a:lnTo>
                        <a:pt x="239078" y="798196"/>
                      </a:lnTo>
                      <a:lnTo>
                        <a:pt x="277307" y="750642"/>
                      </a:lnTo>
                      <a:lnTo>
                        <a:pt x="277178" y="750571"/>
                      </a:lnTo>
                      <a:cubicBezTo>
                        <a:pt x="280036" y="746761"/>
                        <a:pt x="281941" y="743903"/>
                        <a:pt x="284798" y="740093"/>
                      </a:cubicBezTo>
                      <a:cubicBezTo>
                        <a:pt x="299086" y="719138"/>
                        <a:pt x="312420" y="698183"/>
                        <a:pt x="323850" y="676275"/>
                      </a:cubicBezTo>
                      <a:cubicBezTo>
                        <a:pt x="337185" y="650558"/>
                        <a:pt x="349567" y="623888"/>
                        <a:pt x="359092" y="597218"/>
                      </a:cubicBezTo>
                      <a:close/>
                      <a:moveTo>
                        <a:pt x="220980" y="0"/>
                      </a:moveTo>
                      <a:lnTo>
                        <a:pt x="481965" y="141922"/>
                      </a:lnTo>
                      <a:cubicBezTo>
                        <a:pt x="521970" y="163830"/>
                        <a:pt x="553403" y="187642"/>
                        <a:pt x="575310" y="214313"/>
                      </a:cubicBezTo>
                      <a:cubicBezTo>
                        <a:pt x="632460" y="281940"/>
                        <a:pt x="661035" y="379095"/>
                        <a:pt x="661035" y="504825"/>
                      </a:cubicBezTo>
                      <a:cubicBezTo>
                        <a:pt x="660083" y="588645"/>
                        <a:pt x="646748" y="666750"/>
                        <a:pt x="621030" y="739140"/>
                      </a:cubicBezTo>
                      <a:lnTo>
                        <a:pt x="360045" y="597218"/>
                      </a:lnTo>
                      <a:cubicBezTo>
                        <a:pt x="386715" y="524827"/>
                        <a:pt x="400050" y="446722"/>
                        <a:pt x="400050" y="362902"/>
                      </a:cubicBezTo>
                      <a:cubicBezTo>
                        <a:pt x="400050" y="237172"/>
                        <a:pt x="371475" y="140970"/>
                        <a:pt x="314325" y="72390"/>
                      </a:cubicBezTo>
                      <a:cubicBezTo>
                        <a:pt x="291465" y="45720"/>
                        <a:pt x="260985" y="20955"/>
                        <a:pt x="22098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5" name="Google Shape;145;p53"/>
                <p:cNvSpPr/>
                <p:nvPr/>
              </p:nvSpPr>
              <p:spPr>
                <a:xfrm>
                  <a:off x="2967026" y="3229268"/>
                  <a:ext cx="673417" cy="24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417" h="247650" extrusionOk="0">
                      <a:moveTo>
                        <a:pt x="261937" y="45720"/>
                      </a:moveTo>
                      <a:cubicBezTo>
                        <a:pt x="271462" y="48578"/>
                        <a:pt x="280987" y="50483"/>
                        <a:pt x="288607" y="53340"/>
                      </a:cubicBezTo>
                      <a:cubicBezTo>
                        <a:pt x="323850" y="64770"/>
                        <a:pt x="357187" y="79058"/>
                        <a:pt x="387667" y="93345"/>
                      </a:cubicBezTo>
                      <a:cubicBezTo>
                        <a:pt x="396240" y="97155"/>
                        <a:pt x="404812" y="101917"/>
                        <a:pt x="412432" y="105728"/>
                      </a:cubicBezTo>
                      <a:lnTo>
                        <a:pt x="673417" y="247650"/>
                      </a:lnTo>
                      <a:cubicBezTo>
                        <a:pt x="664845" y="243840"/>
                        <a:pt x="656272" y="239078"/>
                        <a:pt x="647700" y="235267"/>
                      </a:cubicBezTo>
                      <a:lnTo>
                        <a:pt x="644991" y="233789"/>
                      </a:lnTo>
                      <a:lnTo>
                        <a:pt x="549592" y="195262"/>
                      </a:lnTo>
                      <a:cubicBezTo>
                        <a:pt x="541972" y="192405"/>
                        <a:pt x="532447" y="189548"/>
                        <a:pt x="522922" y="186690"/>
                      </a:cubicBezTo>
                      <a:close/>
                      <a:moveTo>
                        <a:pt x="0" y="0"/>
                      </a:moveTo>
                      <a:lnTo>
                        <a:pt x="80010" y="11430"/>
                      </a:lnTo>
                      <a:lnTo>
                        <a:pt x="80421" y="11654"/>
                      </a:lnTo>
                      <a:lnTo>
                        <a:pt x="185499" y="28933"/>
                      </a:lnTo>
                      <a:cubicBezTo>
                        <a:pt x="215979" y="34528"/>
                        <a:pt x="241458" y="40005"/>
                        <a:pt x="261937" y="45720"/>
                      </a:cubicBezTo>
                      <a:lnTo>
                        <a:pt x="522922" y="187643"/>
                      </a:lnTo>
                      <a:cubicBezTo>
                        <a:pt x="481965" y="176213"/>
                        <a:pt x="421004" y="164783"/>
                        <a:pt x="340042" y="153353"/>
                      </a:cubicBezTo>
                      <a:lnTo>
                        <a:pt x="260985" y="141923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6" name="Google Shape;146;p53"/>
                <p:cNvSpPr/>
                <p:nvPr/>
              </p:nvSpPr>
              <p:spPr>
                <a:xfrm>
                  <a:off x="2707091" y="3532163"/>
                  <a:ext cx="257175" cy="12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1238250" extrusionOk="0">
                      <a:moveTo>
                        <a:pt x="260985" y="1244918"/>
                      </a:moveTo>
                      <a:lnTo>
                        <a:pt x="0" y="1102995"/>
                      </a:lnTo>
                      <a:lnTo>
                        <a:pt x="1905" y="0"/>
                      </a:lnTo>
                      <a:lnTo>
                        <a:pt x="262890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7" name="Google Shape;147;p53"/>
                <p:cNvSpPr/>
                <p:nvPr/>
              </p:nvSpPr>
              <p:spPr>
                <a:xfrm>
                  <a:off x="3110832" y="2270955"/>
                  <a:ext cx="457201" cy="495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495300" extrusionOk="0">
                      <a:moveTo>
                        <a:pt x="459105" y="500063"/>
                      </a:moveTo>
                      <a:lnTo>
                        <a:pt x="198120" y="358140"/>
                      </a:lnTo>
                      <a:cubicBezTo>
                        <a:pt x="179070" y="224790"/>
                        <a:pt x="140017" y="126683"/>
                        <a:pt x="80963" y="62865"/>
                      </a:cubicBezTo>
                      <a:cubicBezTo>
                        <a:pt x="57150" y="38100"/>
                        <a:pt x="30480" y="17145"/>
                        <a:pt x="0" y="0"/>
                      </a:cubicBezTo>
                      <a:lnTo>
                        <a:pt x="260985" y="141923"/>
                      </a:lnTo>
                      <a:cubicBezTo>
                        <a:pt x="291465" y="158115"/>
                        <a:pt x="318135" y="179070"/>
                        <a:pt x="341948" y="204788"/>
                      </a:cubicBezTo>
                      <a:cubicBezTo>
                        <a:pt x="401955" y="268605"/>
                        <a:pt x="441008" y="366713"/>
                        <a:pt x="459105" y="500063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8" name="Google Shape;148;p53"/>
                <p:cNvSpPr/>
                <p:nvPr/>
              </p:nvSpPr>
              <p:spPr>
                <a:xfrm>
                  <a:off x="2541356" y="3138780"/>
                  <a:ext cx="428625" cy="20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625" h="200026" extrusionOk="0">
                      <a:moveTo>
                        <a:pt x="0" y="0"/>
                      </a:moveTo>
                      <a:cubicBezTo>
                        <a:pt x="5715" y="2858"/>
                        <a:pt x="11430" y="5715"/>
                        <a:pt x="17145" y="8573"/>
                      </a:cubicBezTo>
                      <a:cubicBezTo>
                        <a:pt x="44767" y="21908"/>
                        <a:pt x="75248" y="34290"/>
                        <a:pt x="109538" y="44768"/>
                      </a:cubicBezTo>
                      <a:lnTo>
                        <a:pt x="370023" y="186418"/>
                      </a:lnTo>
                      <a:lnTo>
                        <a:pt x="110490" y="44768"/>
                      </a:lnTo>
                      <a:lnTo>
                        <a:pt x="168592" y="59056"/>
                      </a:lnTo>
                      <a:lnTo>
                        <a:pt x="428625" y="200026"/>
                      </a:lnTo>
                      <a:lnTo>
                        <a:pt x="370523" y="186691"/>
                      </a:lnTo>
                      <a:lnTo>
                        <a:pt x="370517" y="186688"/>
                      </a:lnTo>
                      <a:lnTo>
                        <a:pt x="278130" y="150495"/>
                      </a:lnTo>
                      <a:cubicBezTo>
                        <a:pt x="272415" y="147638"/>
                        <a:pt x="266700" y="144780"/>
                        <a:pt x="260985" y="141923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49" name="Google Shape;149;p53"/>
                <p:cNvSpPr/>
                <p:nvPr/>
              </p:nvSpPr>
              <p:spPr>
                <a:xfrm>
                  <a:off x="2969883" y="1938632"/>
                  <a:ext cx="618767" cy="219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767" h="219303" extrusionOk="0">
                      <a:moveTo>
                        <a:pt x="323751" y="66771"/>
                      </a:moveTo>
                      <a:lnTo>
                        <a:pt x="584736" y="208694"/>
                      </a:lnTo>
                      <a:lnTo>
                        <a:pt x="323751" y="66771"/>
                      </a:lnTo>
                      <a:close/>
                      <a:moveTo>
                        <a:pt x="0" y="0"/>
                      </a:moveTo>
                      <a:lnTo>
                        <a:pt x="100965" y="2857"/>
                      </a:lnTo>
                      <a:lnTo>
                        <a:pt x="102772" y="3833"/>
                      </a:lnTo>
                      <a:lnTo>
                        <a:pt x="214213" y="22860"/>
                      </a:lnTo>
                      <a:lnTo>
                        <a:pt x="323751" y="66772"/>
                      </a:lnTo>
                      <a:lnTo>
                        <a:pt x="615997" y="216510"/>
                      </a:lnTo>
                      <a:cubicBezTo>
                        <a:pt x="639453" y="232526"/>
                        <a:pt x="507482" y="174980"/>
                        <a:pt x="464489" y="162866"/>
                      </a:cubicBezTo>
                      <a:lnTo>
                        <a:pt x="358041" y="143827"/>
                      </a:lnTo>
                      <a:cubicBezTo>
                        <a:pt x="357994" y="143802"/>
                        <a:pt x="357948" y="143776"/>
                        <a:pt x="357901" y="143751"/>
                      </a:cubicBezTo>
                      <a:lnTo>
                        <a:pt x="260033" y="141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50" name="Google Shape;150;p53"/>
                <p:cNvSpPr/>
                <p:nvPr/>
              </p:nvSpPr>
              <p:spPr>
                <a:xfrm>
                  <a:off x="2709948" y="2277720"/>
                  <a:ext cx="257175" cy="106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1066800" extrusionOk="0">
                      <a:moveTo>
                        <a:pt x="260033" y="1070610"/>
                      </a:moveTo>
                      <a:lnTo>
                        <a:pt x="0" y="929640"/>
                      </a:lnTo>
                      <a:lnTo>
                        <a:pt x="1905" y="0"/>
                      </a:lnTo>
                      <a:lnTo>
                        <a:pt x="261938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51" name="Google Shape;151;p53"/>
                <p:cNvSpPr/>
                <p:nvPr/>
              </p:nvSpPr>
              <p:spPr>
                <a:xfrm>
                  <a:off x="2708898" y="1774680"/>
                  <a:ext cx="521969" cy="178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970" h="178118" extrusionOk="0">
                      <a:moveTo>
                        <a:pt x="230505" y="2858"/>
                      </a:moveTo>
                      <a:lnTo>
                        <a:pt x="490537" y="144781"/>
                      </a:lnTo>
                      <a:lnTo>
                        <a:pt x="302895" y="172403"/>
                      </a:lnTo>
                      <a:lnTo>
                        <a:pt x="260032" y="178118"/>
                      </a:lnTo>
                      <a:lnTo>
                        <a:pt x="0" y="37148"/>
                      </a:lnTo>
                      <a:lnTo>
                        <a:pt x="41910" y="30480"/>
                      </a:lnTo>
                      <a:lnTo>
                        <a:pt x="41912" y="30481"/>
                      </a:lnTo>
                      <a:close/>
                      <a:moveTo>
                        <a:pt x="260985" y="0"/>
                      </a:moveTo>
                      <a:lnTo>
                        <a:pt x="521970" y="141923"/>
                      </a:lnTo>
                      <a:lnTo>
                        <a:pt x="490537" y="144780"/>
                      </a:lnTo>
                      <a:lnTo>
                        <a:pt x="230505" y="28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152" name="Google Shape;152;p53"/>
              <p:cNvSpPr/>
              <p:nvPr/>
            </p:nvSpPr>
            <p:spPr>
              <a:xfrm>
                <a:off x="12579689" y="4661548"/>
                <a:ext cx="730421" cy="1493305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3505200" extrusionOk="0">
                    <a:moveTo>
                      <a:pt x="1669733" y="1870710"/>
                    </a:moveTo>
                    <a:cubicBezTo>
                      <a:pt x="1703070" y="1959293"/>
                      <a:pt x="1720215" y="2058353"/>
                      <a:pt x="1720215" y="2166938"/>
                    </a:cubicBezTo>
                    <a:cubicBezTo>
                      <a:pt x="1720215" y="2406015"/>
                      <a:pt x="1648778" y="2615565"/>
                      <a:pt x="1507808" y="2795588"/>
                    </a:cubicBezTo>
                    <a:cubicBezTo>
                      <a:pt x="1402080" y="2930843"/>
                      <a:pt x="1273493" y="3027045"/>
                      <a:pt x="1121093" y="3084195"/>
                    </a:cubicBezTo>
                    <a:lnTo>
                      <a:pt x="991553" y="3120390"/>
                    </a:lnTo>
                    <a:lnTo>
                      <a:pt x="990600" y="3466148"/>
                    </a:lnTo>
                    <a:lnTo>
                      <a:pt x="960120" y="3470910"/>
                    </a:lnTo>
                    <a:lnTo>
                      <a:pt x="772478" y="3505200"/>
                    </a:lnTo>
                    <a:lnTo>
                      <a:pt x="729615" y="3503295"/>
                    </a:lnTo>
                    <a:lnTo>
                      <a:pt x="730568" y="3158490"/>
                    </a:lnTo>
                    <a:lnTo>
                      <a:pt x="659130" y="3156585"/>
                    </a:lnTo>
                    <a:cubicBezTo>
                      <a:pt x="550545" y="3148965"/>
                      <a:pt x="459105" y="3129915"/>
                      <a:pt x="383858" y="3098483"/>
                    </a:cubicBezTo>
                    <a:cubicBezTo>
                      <a:pt x="283845" y="3056573"/>
                      <a:pt x="198120" y="2979420"/>
                      <a:pt x="125730" y="2865120"/>
                    </a:cubicBezTo>
                    <a:cubicBezTo>
                      <a:pt x="53340" y="2750820"/>
                      <a:pt x="11430" y="2606040"/>
                      <a:pt x="0" y="2427923"/>
                    </a:cubicBezTo>
                    <a:lnTo>
                      <a:pt x="320993" y="2317433"/>
                    </a:lnTo>
                    <a:cubicBezTo>
                      <a:pt x="345758" y="2499360"/>
                      <a:pt x="388620" y="2629853"/>
                      <a:pt x="451485" y="2707958"/>
                    </a:cubicBezTo>
                    <a:cubicBezTo>
                      <a:pt x="519113" y="2790825"/>
                      <a:pt x="596265" y="2841308"/>
                      <a:pt x="682943" y="2860358"/>
                    </a:cubicBezTo>
                    <a:lnTo>
                      <a:pt x="730568" y="2864168"/>
                    </a:lnTo>
                    <a:lnTo>
                      <a:pt x="732473" y="1761173"/>
                    </a:lnTo>
                    <a:lnTo>
                      <a:pt x="576263" y="1735455"/>
                    </a:lnTo>
                    <a:cubicBezTo>
                      <a:pt x="509588" y="1717358"/>
                      <a:pt x="441008" y="1692593"/>
                      <a:pt x="372428" y="1660208"/>
                    </a:cubicBezTo>
                    <a:cubicBezTo>
                      <a:pt x="270510" y="1612583"/>
                      <a:pt x="192405" y="1539240"/>
                      <a:pt x="138113" y="1438275"/>
                    </a:cubicBezTo>
                    <a:cubicBezTo>
                      <a:pt x="82868" y="1337310"/>
                      <a:pt x="56198" y="1217295"/>
                      <a:pt x="56198" y="1079183"/>
                    </a:cubicBezTo>
                    <a:cubicBezTo>
                      <a:pt x="56198" y="833438"/>
                      <a:pt x="137160" y="622935"/>
                      <a:pt x="298133" y="448628"/>
                    </a:cubicBezTo>
                    <a:cubicBezTo>
                      <a:pt x="379095" y="360998"/>
                      <a:pt x="488633" y="290513"/>
                      <a:pt x="628650" y="239077"/>
                    </a:cubicBezTo>
                    <a:lnTo>
                      <a:pt x="735330" y="206693"/>
                    </a:lnTo>
                    <a:lnTo>
                      <a:pt x="735330" y="36195"/>
                    </a:lnTo>
                    <a:lnTo>
                      <a:pt x="778193" y="30480"/>
                    </a:lnTo>
                    <a:lnTo>
                      <a:pt x="965835" y="2858"/>
                    </a:lnTo>
                    <a:lnTo>
                      <a:pt x="996315" y="0"/>
                    </a:lnTo>
                    <a:lnTo>
                      <a:pt x="996315" y="168593"/>
                    </a:lnTo>
                    <a:lnTo>
                      <a:pt x="1097280" y="171450"/>
                    </a:lnTo>
                    <a:cubicBezTo>
                      <a:pt x="1222058" y="182880"/>
                      <a:pt x="1324928" y="220027"/>
                      <a:pt x="1406843" y="282893"/>
                    </a:cubicBezTo>
                    <a:cubicBezTo>
                      <a:pt x="1545908" y="388620"/>
                      <a:pt x="1629728" y="548640"/>
                      <a:pt x="1657350" y="763905"/>
                    </a:cubicBezTo>
                    <a:lnTo>
                      <a:pt x="1326833" y="863918"/>
                    </a:lnTo>
                    <a:cubicBezTo>
                      <a:pt x="1307783" y="730568"/>
                      <a:pt x="1268730" y="632460"/>
                      <a:pt x="1209675" y="568643"/>
                    </a:cubicBezTo>
                    <a:cubicBezTo>
                      <a:pt x="1164908" y="521017"/>
                      <a:pt x="1107758" y="488633"/>
                      <a:pt x="1038225" y="471488"/>
                    </a:cubicBezTo>
                    <a:lnTo>
                      <a:pt x="995363" y="464820"/>
                    </a:lnTo>
                    <a:lnTo>
                      <a:pt x="993458" y="1460183"/>
                    </a:lnTo>
                    <a:lnTo>
                      <a:pt x="1073468" y="1471613"/>
                    </a:lnTo>
                    <a:cubicBezTo>
                      <a:pt x="1173480" y="1486853"/>
                      <a:pt x="1243013" y="1500188"/>
                      <a:pt x="1282065" y="1513523"/>
                    </a:cubicBezTo>
                    <a:cubicBezTo>
                      <a:pt x="1381125" y="1546860"/>
                      <a:pt x="1462088" y="1592580"/>
                      <a:pt x="1524953" y="1651635"/>
                    </a:cubicBezTo>
                    <a:cubicBezTo>
                      <a:pt x="1587818" y="1708785"/>
                      <a:pt x="1635443" y="1782128"/>
                      <a:pt x="1669733" y="1870710"/>
                    </a:cubicBezTo>
                    <a:close/>
                    <a:moveTo>
                      <a:pt x="1268730" y="2624138"/>
                    </a:moveTo>
                    <a:cubicBezTo>
                      <a:pt x="1349693" y="2512695"/>
                      <a:pt x="1390650" y="2384108"/>
                      <a:pt x="1390650" y="2236470"/>
                    </a:cubicBezTo>
                    <a:cubicBezTo>
                      <a:pt x="1390650" y="2110740"/>
                      <a:pt x="1362075" y="2014538"/>
                      <a:pt x="1304925" y="1945958"/>
                    </a:cubicBezTo>
                    <a:cubicBezTo>
                      <a:pt x="1262063" y="1894523"/>
                      <a:pt x="1186815" y="1852613"/>
                      <a:pt x="1080135" y="1820228"/>
                    </a:cubicBezTo>
                    <a:lnTo>
                      <a:pt x="992505" y="1798320"/>
                    </a:lnTo>
                    <a:lnTo>
                      <a:pt x="990600" y="2830830"/>
                    </a:lnTo>
                    <a:lnTo>
                      <a:pt x="1048703" y="2808923"/>
                    </a:lnTo>
                    <a:cubicBezTo>
                      <a:pt x="1135380" y="2768918"/>
                      <a:pt x="1207770" y="2707005"/>
                      <a:pt x="1268730" y="2624138"/>
                    </a:cubicBezTo>
                    <a:moveTo>
                      <a:pt x="732473" y="1425893"/>
                    </a:moveTo>
                    <a:lnTo>
                      <a:pt x="734378" y="497205"/>
                    </a:lnTo>
                    <a:lnTo>
                      <a:pt x="688658" y="514350"/>
                    </a:lnTo>
                    <a:cubicBezTo>
                      <a:pt x="604838" y="554355"/>
                      <a:pt x="537210" y="609600"/>
                      <a:pt x="482917" y="682943"/>
                    </a:cubicBezTo>
                    <a:cubicBezTo>
                      <a:pt x="411480" y="780098"/>
                      <a:pt x="375285" y="887730"/>
                      <a:pt x="375285" y="1006793"/>
                    </a:cubicBezTo>
                    <a:cubicBezTo>
                      <a:pt x="375285" y="1124903"/>
                      <a:pt x="405765" y="1219200"/>
                      <a:pt x="465773" y="1289685"/>
                    </a:cubicBezTo>
                    <a:cubicBezTo>
                      <a:pt x="511492" y="1343025"/>
                      <a:pt x="581025" y="1383030"/>
                      <a:pt x="674370" y="1411605"/>
                    </a:cubicBezTo>
                    <a:lnTo>
                      <a:pt x="732473" y="1425893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53" name="Google Shape;153;p53"/>
              <p:cNvGrpSpPr/>
              <p:nvPr/>
            </p:nvGrpSpPr>
            <p:grpSpPr>
              <a:xfrm>
                <a:off x="12470968" y="4620148"/>
                <a:ext cx="435759" cy="1352099"/>
                <a:chOff x="1968987" y="1811829"/>
                <a:chExt cx="1022846" cy="3173751"/>
              </a:xfrm>
            </p:grpSpPr>
            <p:sp>
              <p:nvSpPr>
                <p:cNvPr id="154" name="Google Shape;154;p53"/>
                <p:cNvSpPr/>
                <p:nvPr/>
              </p:nvSpPr>
              <p:spPr>
                <a:xfrm>
                  <a:off x="1975571" y="4195005"/>
                  <a:ext cx="60007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075" h="790575" extrusionOk="0">
                      <a:moveTo>
                        <a:pt x="601980" y="791528"/>
                      </a:moveTo>
                      <a:lnTo>
                        <a:pt x="340995" y="649605"/>
                      </a:lnTo>
                      <a:cubicBezTo>
                        <a:pt x="259080" y="604838"/>
                        <a:pt x="187643" y="534353"/>
                        <a:pt x="125730" y="437197"/>
                      </a:cubicBezTo>
                      <a:cubicBezTo>
                        <a:pt x="53340" y="323850"/>
                        <a:pt x="11430" y="178118"/>
                        <a:pt x="0" y="0"/>
                      </a:cubicBezTo>
                      <a:lnTo>
                        <a:pt x="260985" y="141922"/>
                      </a:lnTo>
                      <a:cubicBezTo>
                        <a:pt x="272415" y="319088"/>
                        <a:pt x="314325" y="464820"/>
                        <a:pt x="386715" y="579120"/>
                      </a:cubicBezTo>
                      <a:cubicBezTo>
                        <a:pt x="448628" y="676275"/>
                        <a:pt x="520065" y="747713"/>
                        <a:pt x="601980" y="791528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55" name="Google Shape;155;p53"/>
                <p:cNvSpPr/>
                <p:nvPr/>
              </p:nvSpPr>
              <p:spPr>
                <a:xfrm>
                  <a:off x="1968987" y="4089376"/>
                  <a:ext cx="581026" cy="247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025" h="247650" extrusionOk="0">
                      <a:moveTo>
                        <a:pt x="260985" y="251460"/>
                      </a:moveTo>
                      <a:lnTo>
                        <a:pt x="0" y="109538"/>
                      </a:lnTo>
                      <a:lnTo>
                        <a:pt x="320993" y="0"/>
                      </a:lnTo>
                      <a:lnTo>
                        <a:pt x="581978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56" name="Google Shape;156;p53"/>
                <p:cNvSpPr/>
                <p:nvPr/>
              </p:nvSpPr>
              <p:spPr>
                <a:xfrm>
                  <a:off x="2051714" y="1973775"/>
                  <a:ext cx="940119" cy="15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118" h="1580197" extrusionOk="0">
                      <a:moveTo>
                        <a:pt x="679133" y="0"/>
                      </a:moveTo>
                      <a:lnTo>
                        <a:pt x="940118" y="140970"/>
                      </a:lnTo>
                      <a:lnTo>
                        <a:pt x="747299" y="210278"/>
                      </a:lnTo>
                      <a:lnTo>
                        <a:pt x="747713" y="210503"/>
                      </a:lnTo>
                      <a:cubicBezTo>
                        <a:pt x="701040" y="232410"/>
                        <a:pt x="658178" y="256223"/>
                        <a:pt x="620078" y="282893"/>
                      </a:cubicBezTo>
                      <a:lnTo>
                        <a:pt x="620077" y="282893"/>
                      </a:lnTo>
                      <a:lnTo>
                        <a:pt x="548076" y="339736"/>
                      </a:lnTo>
                      <a:lnTo>
                        <a:pt x="548640" y="340043"/>
                      </a:lnTo>
                      <a:cubicBezTo>
                        <a:pt x="538733" y="349937"/>
                        <a:pt x="498634" y="389097"/>
                        <a:pt x="488633" y="399098"/>
                      </a:cubicBezTo>
                      <a:lnTo>
                        <a:pt x="488633" y="400050"/>
                      </a:lnTo>
                      <a:cubicBezTo>
                        <a:pt x="464820" y="426720"/>
                        <a:pt x="442913" y="454343"/>
                        <a:pt x="422910" y="482918"/>
                      </a:cubicBezTo>
                      <a:lnTo>
                        <a:pt x="422910" y="483870"/>
                      </a:lnTo>
                      <a:cubicBezTo>
                        <a:pt x="402908" y="512445"/>
                        <a:pt x="383858" y="541973"/>
                        <a:pt x="367665" y="572453"/>
                      </a:cubicBezTo>
                      <a:lnTo>
                        <a:pt x="368618" y="573405"/>
                      </a:lnTo>
                      <a:cubicBezTo>
                        <a:pt x="347663" y="608647"/>
                        <a:pt x="331470" y="645795"/>
                        <a:pt x="317183" y="684847"/>
                      </a:cubicBezTo>
                      <a:lnTo>
                        <a:pt x="305241" y="678329"/>
                      </a:lnTo>
                      <a:lnTo>
                        <a:pt x="317183" y="684847"/>
                      </a:lnTo>
                      <a:cubicBezTo>
                        <a:pt x="280035" y="786765"/>
                        <a:pt x="260985" y="896303"/>
                        <a:pt x="260985" y="1014413"/>
                      </a:cubicBezTo>
                      <a:cubicBezTo>
                        <a:pt x="260985" y="1152525"/>
                        <a:pt x="287655" y="1272540"/>
                        <a:pt x="342900" y="1373505"/>
                      </a:cubicBezTo>
                      <a:cubicBezTo>
                        <a:pt x="391478" y="1463993"/>
                        <a:pt x="460058" y="1532572"/>
                        <a:pt x="546735" y="1580197"/>
                      </a:cubicBezTo>
                      <a:lnTo>
                        <a:pt x="285750" y="1438275"/>
                      </a:lnTo>
                      <a:cubicBezTo>
                        <a:pt x="199073" y="1390650"/>
                        <a:pt x="130493" y="1322070"/>
                        <a:pt x="81915" y="1231583"/>
                      </a:cubicBezTo>
                      <a:cubicBezTo>
                        <a:pt x="27622" y="1130618"/>
                        <a:pt x="0" y="1010603"/>
                        <a:pt x="0" y="872490"/>
                      </a:cubicBezTo>
                      <a:cubicBezTo>
                        <a:pt x="0" y="754380"/>
                        <a:pt x="19050" y="644842"/>
                        <a:pt x="56197" y="542925"/>
                      </a:cubicBezTo>
                      <a:lnTo>
                        <a:pt x="62441" y="546321"/>
                      </a:lnTo>
                      <a:cubicBezTo>
                        <a:pt x="62500" y="546184"/>
                        <a:pt x="62558" y="546046"/>
                        <a:pt x="62617" y="545909"/>
                      </a:cubicBezTo>
                      <a:lnTo>
                        <a:pt x="57150" y="542925"/>
                      </a:lnTo>
                      <a:lnTo>
                        <a:pt x="107444" y="431896"/>
                      </a:lnTo>
                      <a:lnTo>
                        <a:pt x="106680" y="431483"/>
                      </a:lnTo>
                      <a:cubicBezTo>
                        <a:pt x="126714" y="402522"/>
                        <a:pt x="197542" y="296966"/>
                        <a:pt x="227648" y="258128"/>
                      </a:cubicBezTo>
                      <a:lnTo>
                        <a:pt x="287315" y="198453"/>
                      </a:lnTo>
                      <a:lnTo>
                        <a:pt x="359092" y="140970"/>
                      </a:lnTo>
                      <a:lnTo>
                        <a:pt x="486263" y="68845"/>
                      </a:lnTo>
                      <a:lnTo>
                        <a:pt x="485775" y="68580"/>
                      </a:lnTo>
                      <a:cubicBezTo>
                        <a:pt x="513398" y="55245"/>
                        <a:pt x="541973" y="43815"/>
                        <a:pt x="572452" y="32385"/>
                      </a:cubicBezTo>
                      <a:lnTo>
                        <a:pt x="573405" y="32385"/>
                      </a:lnTo>
                      <a:lnTo>
                        <a:pt x="679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57" name="Google Shape;157;p53"/>
                <p:cNvSpPr/>
                <p:nvPr/>
              </p:nvSpPr>
              <p:spPr>
                <a:xfrm>
                  <a:off x="2714531" y="1811829"/>
                  <a:ext cx="257174" cy="30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304800" extrusionOk="0">
                      <a:moveTo>
                        <a:pt x="260985" y="311468"/>
                      </a:moveTo>
                      <a:lnTo>
                        <a:pt x="0" y="170497"/>
                      </a:lnTo>
                      <a:lnTo>
                        <a:pt x="952" y="0"/>
                      </a:lnTo>
                      <a:lnTo>
                        <a:pt x="260985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</p:grpSp>
      <p:grpSp>
        <p:nvGrpSpPr>
          <p:cNvPr id="158" name="Google Shape;158;p53"/>
          <p:cNvGrpSpPr/>
          <p:nvPr/>
        </p:nvGrpSpPr>
        <p:grpSpPr>
          <a:xfrm>
            <a:off x="835670" y="4613596"/>
            <a:ext cx="432480" cy="909674"/>
            <a:chOff x="3554538" y="3240653"/>
            <a:chExt cx="1265482" cy="2661805"/>
          </a:xfrm>
        </p:grpSpPr>
        <p:cxnSp>
          <p:nvCxnSpPr>
            <p:cNvPr id="159" name="Google Shape;159;p53"/>
            <p:cNvCxnSpPr/>
            <p:nvPr/>
          </p:nvCxnSpPr>
          <p:spPr>
            <a:xfrm rot="10800000">
              <a:off x="4030920" y="4338371"/>
              <a:ext cx="141951" cy="656633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24313"/>
                </a:srgbClr>
              </a:outerShdw>
            </a:effectLst>
          </p:spPr>
        </p:cxnSp>
        <p:cxnSp>
          <p:nvCxnSpPr>
            <p:cNvPr id="160" name="Google Shape;160;p53"/>
            <p:cNvCxnSpPr/>
            <p:nvPr/>
          </p:nvCxnSpPr>
          <p:spPr>
            <a:xfrm rot="10800000" flipH="1">
              <a:off x="4195355" y="4338370"/>
              <a:ext cx="112673" cy="649542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24313"/>
                </a:srgbClr>
              </a:outerShdw>
            </a:effectLst>
          </p:spPr>
        </p:cxnSp>
        <p:cxnSp>
          <p:nvCxnSpPr>
            <p:cNvPr id="161" name="Google Shape;161;p53"/>
            <p:cNvCxnSpPr/>
            <p:nvPr/>
          </p:nvCxnSpPr>
          <p:spPr>
            <a:xfrm rot="10800000">
              <a:off x="4179779" y="4275415"/>
              <a:ext cx="0" cy="712498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24313"/>
                </a:srgbClr>
              </a:outerShdw>
            </a:effectLst>
          </p:spPr>
        </p:cxnSp>
        <p:grpSp>
          <p:nvGrpSpPr>
            <p:cNvPr id="162" name="Google Shape;162;p53"/>
            <p:cNvGrpSpPr/>
            <p:nvPr/>
          </p:nvGrpSpPr>
          <p:grpSpPr>
            <a:xfrm>
              <a:off x="3554538" y="3240653"/>
              <a:ext cx="1265482" cy="1261388"/>
              <a:chOff x="3839004" y="3765377"/>
              <a:chExt cx="714810" cy="712498"/>
            </a:xfrm>
          </p:grpSpPr>
          <p:sp>
            <p:nvSpPr>
              <p:cNvPr id="163" name="Google Shape;163;p53"/>
              <p:cNvSpPr/>
              <p:nvPr/>
            </p:nvSpPr>
            <p:spPr>
              <a:xfrm>
                <a:off x="3839004" y="3765377"/>
                <a:ext cx="361641" cy="712498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25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4" name="Google Shape;164;p53"/>
              <p:cNvSpPr/>
              <p:nvPr/>
            </p:nvSpPr>
            <p:spPr>
              <a:xfrm flipH="1">
                <a:off x="4192173" y="3765377"/>
                <a:ext cx="361641" cy="712498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5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5" name="Google Shape;165;p53"/>
              <p:cNvSpPr/>
              <p:nvPr/>
            </p:nvSpPr>
            <p:spPr>
              <a:xfrm flipH="1">
                <a:off x="4193875" y="3765377"/>
                <a:ext cx="216287" cy="712498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F2F2F2"/>
                  </a:gs>
                  <a:gs pos="70000">
                    <a:srgbClr val="D8D8D8"/>
                  </a:gs>
                  <a:gs pos="100000">
                    <a:srgbClr val="D8D8D8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6" name="Google Shape;166;p53"/>
              <p:cNvSpPr/>
              <p:nvPr/>
            </p:nvSpPr>
            <p:spPr>
              <a:xfrm>
                <a:off x="3982656" y="3765377"/>
                <a:ext cx="216287" cy="712498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/>
                  </a:gs>
                  <a:gs pos="30000">
                    <a:srgbClr val="D8D8D8"/>
                  </a:gs>
                  <a:gs pos="100000">
                    <a:srgbClr val="F2F2F2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167" name="Google Shape;167;p53"/>
            <p:cNvGrpSpPr/>
            <p:nvPr/>
          </p:nvGrpSpPr>
          <p:grpSpPr>
            <a:xfrm>
              <a:off x="3932377" y="4966662"/>
              <a:ext cx="506449" cy="935795"/>
              <a:chOff x="12470968" y="4604322"/>
              <a:chExt cx="839142" cy="1550531"/>
            </a:xfrm>
          </p:grpSpPr>
          <p:grpSp>
            <p:nvGrpSpPr>
              <p:cNvPr id="168" name="Google Shape;168;p53"/>
              <p:cNvGrpSpPr/>
              <p:nvPr/>
            </p:nvGrpSpPr>
            <p:grpSpPr>
              <a:xfrm>
                <a:off x="12710801" y="4604322"/>
                <a:ext cx="471270" cy="1549314"/>
                <a:chOff x="2541356" y="1774680"/>
                <a:chExt cx="1106202" cy="3636668"/>
              </a:xfrm>
            </p:grpSpPr>
            <p:sp>
              <p:nvSpPr>
                <p:cNvPr id="169" name="Google Shape;169;p53"/>
                <p:cNvSpPr/>
                <p:nvPr/>
              </p:nvSpPr>
              <p:spPr>
                <a:xfrm>
                  <a:off x="2571096" y="4597937"/>
                  <a:ext cx="402336" cy="18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752" h="1560620" extrusionOk="0">
                      <a:moveTo>
                        <a:pt x="62916" y="34213"/>
                      </a:moveTo>
                      <a:lnTo>
                        <a:pt x="114391" y="57191"/>
                      </a:lnTo>
                      <a:cubicBezTo>
                        <a:pt x="302323" y="147074"/>
                        <a:pt x="498413" y="220606"/>
                        <a:pt x="694512" y="277806"/>
                      </a:cubicBezTo>
                      <a:lnTo>
                        <a:pt x="702687" y="277806"/>
                      </a:lnTo>
                      <a:cubicBezTo>
                        <a:pt x="743545" y="285981"/>
                        <a:pt x="784395" y="302314"/>
                        <a:pt x="833420" y="310489"/>
                      </a:cubicBezTo>
                      <a:lnTo>
                        <a:pt x="1241959" y="343172"/>
                      </a:lnTo>
                      <a:lnTo>
                        <a:pt x="3480752" y="1560620"/>
                      </a:lnTo>
                      <a:lnTo>
                        <a:pt x="3064038" y="1527929"/>
                      </a:lnTo>
                      <a:lnTo>
                        <a:pt x="3057133" y="1524163"/>
                      </a:lnTo>
                      <a:lnTo>
                        <a:pt x="2941481" y="1495246"/>
                      </a:lnTo>
                      <a:lnTo>
                        <a:pt x="2933314" y="1495246"/>
                      </a:lnTo>
                      <a:cubicBezTo>
                        <a:pt x="2737215" y="1446221"/>
                        <a:pt x="2541108" y="1372688"/>
                        <a:pt x="2353185" y="1274639"/>
                      </a:cubicBezTo>
                      <a:cubicBezTo>
                        <a:pt x="2312335" y="1258298"/>
                        <a:pt x="2279652" y="1241956"/>
                        <a:pt x="2238794" y="1217440"/>
                      </a:cubicBezTo>
                      <a:lnTo>
                        <a:pt x="62916" y="34213"/>
                      </a:lnTo>
                      <a:close/>
                      <a:moveTo>
                        <a:pt x="0" y="0"/>
                      </a:moveTo>
                      <a:lnTo>
                        <a:pt x="62916" y="34213"/>
                      </a:lnTo>
                      <a:lnTo>
                        <a:pt x="57199" y="31661"/>
                      </a:lnTo>
                      <a:cubicBezTo>
                        <a:pt x="38815" y="22469"/>
                        <a:pt x="20429" y="12254"/>
                        <a:pt x="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0" name="Google Shape;170;p53"/>
                <p:cNvSpPr/>
                <p:nvPr/>
              </p:nvSpPr>
              <p:spPr>
                <a:xfrm>
                  <a:off x="3023223" y="4576005"/>
                  <a:ext cx="257175" cy="13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133350" extrusionOk="0">
                      <a:moveTo>
                        <a:pt x="260032" y="141922"/>
                      </a:moveTo>
                      <a:lnTo>
                        <a:pt x="0" y="0"/>
                      </a:lnTo>
                      <a:cubicBezTo>
                        <a:pt x="0" y="0"/>
                        <a:pt x="952" y="0"/>
                        <a:pt x="952" y="0"/>
                      </a:cubicBezTo>
                      <a:lnTo>
                        <a:pt x="260032" y="141922"/>
                      </a:lnTo>
                      <a:cubicBezTo>
                        <a:pt x="260985" y="141922"/>
                        <a:pt x="260985" y="141922"/>
                        <a:pt x="260032" y="141922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1" name="Google Shape;171;p53"/>
                <p:cNvSpPr/>
                <p:nvPr/>
              </p:nvSpPr>
              <p:spPr>
                <a:xfrm>
                  <a:off x="2706138" y="4925573"/>
                  <a:ext cx="257175" cy="48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485775" extrusionOk="0">
                      <a:moveTo>
                        <a:pt x="260033" y="486727"/>
                      </a:moveTo>
                      <a:lnTo>
                        <a:pt x="0" y="344805"/>
                      </a:lnTo>
                      <a:lnTo>
                        <a:pt x="953" y="0"/>
                      </a:lnTo>
                      <a:lnTo>
                        <a:pt x="260985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2" name="Google Shape;172;p53"/>
                <p:cNvSpPr/>
                <p:nvPr/>
              </p:nvSpPr>
              <p:spPr>
                <a:xfrm>
                  <a:off x="2987522" y="3640652"/>
                  <a:ext cx="660036" cy="1102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035" h="1112468" extrusionOk="0">
                      <a:moveTo>
                        <a:pt x="359092" y="597218"/>
                      </a:moveTo>
                      <a:lnTo>
                        <a:pt x="620078" y="739140"/>
                      </a:lnTo>
                      <a:lnTo>
                        <a:pt x="584835" y="818198"/>
                      </a:lnTo>
                      <a:lnTo>
                        <a:pt x="584836" y="818198"/>
                      </a:lnTo>
                      <a:cubicBezTo>
                        <a:pt x="573405" y="840105"/>
                        <a:pt x="560070" y="861060"/>
                        <a:pt x="545783" y="882015"/>
                      </a:cubicBezTo>
                      <a:lnTo>
                        <a:pt x="538930" y="891439"/>
                      </a:lnTo>
                      <a:lnTo>
                        <a:pt x="539116" y="891540"/>
                      </a:lnTo>
                      <a:cubicBezTo>
                        <a:pt x="525780" y="908686"/>
                        <a:pt x="513398" y="924878"/>
                        <a:pt x="500063" y="940118"/>
                      </a:cubicBezTo>
                      <a:lnTo>
                        <a:pt x="500063" y="941070"/>
                      </a:lnTo>
                      <a:cubicBezTo>
                        <a:pt x="483870" y="958215"/>
                        <a:pt x="467678" y="974408"/>
                        <a:pt x="451485" y="989648"/>
                      </a:cubicBezTo>
                      <a:lnTo>
                        <a:pt x="396629" y="1033155"/>
                      </a:lnTo>
                      <a:lnTo>
                        <a:pt x="397193" y="1033462"/>
                      </a:lnTo>
                      <a:cubicBezTo>
                        <a:pt x="371475" y="1049655"/>
                        <a:pt x="346711" y="1063943"/>
                        <a:pt x="320041" y="1076325"/>
                      </a:cubicBezTo>
                      <a:lnTo>
                        <a:pt x="319088" y="1077277"/>
                      </a:lnTo>
                      <a:lnTo>
                        <a:pt x="247796" y="1112468"/>
                      </a:lnTo>
                      <a:lnTo>
                        <a:pt x="0" y="957262"/>
                      </a:lnTo>
                      <a:lnTo>
                        <a:pt x="59055" y="935355"/>
                      </a:lnTo>
                      <a:lnTo>
                        <a:pt x="60008" y="935355"/>
                      </a:lnTo>
                      <a:lnTo>
                        <a:pt x="135745" y="891807"/>
                      </a:lnTo>
                      <a:lnTo>
                        <a:pt x="135255" y="891540"/>
                      </a:lnTo>
                      <a:cubicBezTo>
                        <a:pt x="154305" y="878205"/>
                        <a:pt x="173355" y="863918"/>
                        <a:pt x="190500" y="847725"/>
                      </a:cubicBezTo>
                      <a:cubicBezTo>
                        <a:pt x="207645" y="832486"/>
                        <a:pt x="222885" y="816293"/>
                        <a:pt x="239078" y="799148"/>
                      </a:cubicBezTo>
                      <a:lnTo>
                        <a:pt x="239078" y="798196"/>
                      </a:lnTo>
                      <a:lnTo>
                        <a:pt x="277307" y="750642"/>
                      </a:lnTo>
                      <a:lnTo>
                        <a:pt x="277178" y="750571"/>
                      </a:lnTo>
                      <a:cubicBezTo>
                        <a:pt x="280036" y="746761"/>
                        <a:pt x="281941" y="743903"/>
                        <a:pt x="284798" y="740093"/>
                      </a:cubicBezTo>
                      <a:cubicBezTo>
                        <a:pt x="299086" y="719138"/>
                        <a:pt x="312420" y="698183"/>
                        <a:pt x="323850" y="676275"/>
                      </a:cubicBezTo>
                      <a:cubicBezTo>
                        <a:pt x="337185" y="650558"/>
                        <a:pt x="349567" y="623888"/>
                        <a:pt x="359092" y="597218"/>
                      </a:cubicBezTo>
                      <a:close/>
                      <a:moveTo>
                        <a:pt x="220980" y="0"/>
                      </a:moveTo>
                      <a:lnTo>
                        <a:pt x="481965" y="141922"/>
                      </a:lnTo>
                      <a:cubicBezTo>
                        <a:pt x="521970" y="163830"/>
                        <a:pt x="553403" y="187642"/>
                        <a:pt x="575310" y="214313"/>
                      </a:cubicBezTo>
                      <a:cubicBezTo>
                        <a:pt x="632460" y="281940"/>
                        <a:pt x="661035" y="379095"/>
                        <a:pt x="661035" y="504825"/>
                      </a:cubicBezTo>
                      <a:cubicBezTo>
                        <a:pt x="660083" y="588645"/>
                        <a:pt x="646748" y="666750"/>
                        <a:pt x="621030" y="739140"/>
                      </a:cubicBezTo>
                      <a:lnTo>
                        <a:pt x="360045" y="597218"/>
                      </a:lnTo>
                      <a:cubicBezTo>
                        <a:pt x="386715" y="524827"/>
                        <a:pt x="400050" y="446722"/>
                        <a:pt x="400050" y="362902"/>
                      </a:cubicBezTo>
                      <a:cubicBezTo>
                        <a:pt x="400050" y="237172"/>
                        <a:pt x="371475" y="140970"/>
                        <a:pt x="314325" y="72390"/>
                      </a:cubicBezTo>
                      <a:cubicBezTo>
                        <a:pt x="291465" y="45720"/>
                        <a:pt x="260985" y="20955"/>
                        <a:pt x="220980" y="0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3" name="Google Shape;173;p53"/>
                <p:cNvSpPr/>
                <p:nvPr/>
              </p:nvSpPr>
              <p:spPr>
                <a:xfrm>
                  <a:off x="2967026" y="3229268"/>
                  <a:ext cx="673417" cy="24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417" h="247650" extrusionOk="0">
                      <a:moveTo>
                        <a:pt x="261937" y="45720"/>
                      </a:moveTo>
                      <a:cubicBezTo>
                        <a:pt x="271462" y="48578"/>
                        <a:pt x="280987" y="50483"/>
                        <a:pt x="288607" y="53340"/>
                      </a:cubicBezTo>
                      <a:cubicBezTo>
                        <a:pt x="323850" y="64770"/>
                        <a:pt x="357187" y="79058"/>
                        <a:pt x="387667" y="93345"/>
                      </a:cubicBezTo>
                      <a:cubicBezTo>
                        <a:pt x="396240" y="97155"/>
                        <a:pt x="404812" y="101917"/>
                        <a:pt x="412432" y="105728"/>
                      </a:cubicBezTo>
                      <a:lnTo>
                        <a:pt x="673417" y="247650"/>
                      </a:lnTo>
                      <a:cubicBezTo>
                        <a:pt x="664845" y="243840"/>
                        <a:pt x="656272" y="239078"/>
                        <a:pt x="647700" y="235267"/>
                      </a:cubicBezTo>
                      <a:lnTo>
                        <a:pt x="644991" y="233789"/>
                      </a:lnTo>
                      <a:lnTo>
                        <a:pt x="549592" y="195262"/>
                      </a:lnTo>
                      <a:cubicBezTo>
                        <a:pt x="541972" y="192405"/>
                        <a:pt x="532447" y="189548"/>
                        <a:pt x="522922" y="186690"/>
                      </a:cubicBezTo>
                      <a:close/>
                      <a:moveTo>
                        <a:pt x="0" y="0"/>
                      </a:moveTo>
                      <a:lnTo>
                        <a:pt x="80010" y="11430"/>
                      </a:lnTo>
                      <a:lnTo>
                        <a:pt x="80421" y="11654"/>
                      </a:lnTo>
                      <a:lnTo>
                        <a:pt x="185499" y="28933"/>
                      </a:lnTo>
                      <a:cubicBezTo>
                        <a:pt x="215979" y="34528"/>
                        <a:pt x="241458" y="40005"/>
                        <a:pt x="261937" y="45720"/>
                      </a:cubicBezTo>
                      <a:lnTo>
                        <a:pt x="522922" y="187643"/>
                      </a:lnTo>
                      <a:cubicBezTo>
                        <a:pt x="481965" y="176213"/>
                        <a:pt x="421004" y="164783"/>
                        <a:pt x="340042" y="153353"/>
                      </a:cubicBezTo>
                      <a:lnTo>
                        <a:pt x="260985" y="141923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4" name="Google Shape;174;p53"/>
                <p:cNvSpPr/>
                <p:nvPr/>
              </p:nvSpPr>
              <p:spPr>
                <a:xfrm>
                  <a:off x="2707091" y="3532163"/>
                  <a:ext cx="257175" cy="12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1238250" extrusionOk="0">
                      <a:moveTo>
                        <a:pt x="260985" y="1244918"/>
                      </a:moveTo>
                      <a:lnTo>
                        <a:pt x="0" y="1102995"/>
                      </a:lnTo>
                      <a:lnTo>
                        <a:pt x="1905" y="0"/>
                      </a:lnTo>
                      <a:lnTo>
                        <a:pt x="262890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5" name="Google Shape;175;p53"/>
                <p:cNvSpPr/>
                <p:nvPr/>
              </p:nvSpPr>
              <p:spPr>
                <a:xfrm>
                  <a:off x="3110832" y="2270955"/>
                  <a:ext cx="457201" cy="4953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495300" extrusionOk="0">
                      <a:moveTo>
                        <a:pt x="459105" y="500063"/>
                      </a:moveTo>
                      <a:lnTo>
                        <a:pt x="198120" y="358140"/>
                      </a:lnTo>
                      <a:cubicBezTo>
                        <a:pt x="179070" y="224790"/>
                        <a:pt x="140017" y="126683"/>
                        <a:pt x="80963" y="62865"/>
                      </a:cubicBezTo>
                      <a:cubicBezTo>
                        <a:pt x="57150" y="38100"/>
                        <a:pt x="30480" y="17145"/>
                        <a:pt x="0" y="0"/>
                      </a:cubicBezTo>
                      <a:lnTo>
                        <a:pt x="260985" y="141923"/>
                      </a:lnTo>
                      <a:cubicBezTo>
                        <a:pt x="291465" y="158115"/>
                        <a:pt x="318135" y="179070"/>
                        <a:pt x="341948" y="204788"/>
                      </a:cubicBezTo>
                      <a:cubicBezTo>
                        <a:pt x="401955" y="268605"/>
                        <a:pt x="441008" y="366713"/>
                        <a:pt x="459105" y="500063"/>
                      </a:cubicBezTo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6" name="Google Shape;176;p53"/>
                <p:cNvSpPr/>
                <p:nvPr/>
              </p:nvSpPr>
              <p:spPr>
                <a:xfrm>
                  <a:off x="2541356" y="3138780"/>
                  <a:ext cx="428625" cy="20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625" h="200026" extrusionOk="0">
                      <a:moveTo>
                        <a:pt x="0" y="0"/>
                      </a:moveTo>
                      <a:cubicBezTo>
                        <a:pt x="5715" y="2858"/>
                        <a:pt x="11430" y="5715"/>
                        <a:pt x="17145" y="8573"/>
                      </a:cubicBezTo>
                      <a:cubicBezTo>
                        <a:pt x="44767" y="21908"/>
                        <a:pt x="75248" y="34290"/>
                        <a:pt x="109538" y="44768"/>
                      </a:cubicBezTo>
                      <a:lnTo>
                        <a:pt x="370023" y="186418"/>
                      </a:lnTo>
                      <a:lnTo>
                        <a:pt x="110490" y="44768"/>
                      </a:lnTo>
                      <a:lnTo>
                        <a:pt x="168592" y="59056"/>
                      </a:lnTo>
                      <a:lnTo>
                        <a:pt x="428625" y="200026"/>
                      </a:lnTo>
                      <a:lnTo>
                        <a:pt x="370523" y="186691"/>
                      </a:lnTo>
                      <a:lnTo>
                        <a:pt x="370517" y="186688"/>
                      </a:lnTo>
                      <a:lnTo>
                        <a:pt x="278130" y="150495"/>
                      </a:lnTo>
                      <a:cubicBezTo>
                        <a:pt x="272415" y="147638"/>
                        <a:pt x="266700" y="144780"/>
                        <a:pt x="260985" y="141923"/>
                      </a:cubicBez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7" name="Google Shape;177;p53"/>
                <p:cNvSpPr/>
                <p:nvPr/>
              </p:nvSpPr>
              <p:spPr>
                <a:xfrm>
                  <a:off x="2969883" y="1938632"/>
                  <a:ext cx="618767" cy="219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767" h="219303" extrusionOk="0">
                      <a:moveTo>
                        <a:pt x="323751" y="66771"/>
                      </a:moveTo>
                      <a:lnTo>
                        <a:pt x="584736" y="208694"/>
                      </a:lnTo>
                      <a:lnTo>
                        <a:pt x="323751" y="66771"/>
                      </a:lnTo>
                      <a:close/>
                      <a:moveTo>
                        <a:pt x="0" y="0"/>
                      </a:moveTo>
                      <a:lnTo>
                        <a:pt x="100965" y="2857"/>
                      </a:lnTo>
                      <a:lnTo>
                        <a:pt x="102772" y="3833"/>
                      </a:lnTo>
                      <a:lnTo>
                        <a:pt x="214213" y="22860"/>
                      </a:lnTo>
                      <a:lnTo>
                        <a:pt x="323751" y="66772"/>
                      </a:lnTo>
                      <a:lnTo>
                        <a:pt x="615997" y="216510"/>
                      </a:lnTo>
                      <a:cubicBezTo>
                        <a:pt x="639453" y="232526"/>
                        <a:pt x="507482" y="174980"/>
                        <a:pt x="464489" y="162866"/>
                      </a:cubicBezTo>
                      <a:lnTo>
                        <a:pt x="358041" y="143827"/>
                      </a:lnTo>
                      <a:cubicBezTo>
                        <a:pt x="357994" y="143802"/>
                        <a:pt x="357948" y="143776"/>
                        <a:pt x="357901" y="143751"/>
                      </a:cubicBezTo>
                      <a:lnTo>
                        <a:pt x="260033" y="141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8" name="Google Shape;178;p53"/>
                <p:cNvSpPr/>
                <p:nvPr/>
              </p:nvSpPr>
              <p:spPr>
                <a:xfrm>
                  <a:off x="2709948" y="2277720"/>
                  <a:ext cx="257175" cy="106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1066800" extrusionOk="0">
                      <a:moveTo>
                        <a:pt x="260033" y="1070610"/>
                      </a:moveTo>
                      <a:lnTo>
                        <a:pt x="0" y="929640"/>
                      </a:lnTo>
                      <a:lnTo>
                        <a:pt x="1905" y="0"/>
                      </a:lnTo>
                      <a:lnTo>
                        <a:pt x="261938" y="141922"/>
                      </a:lnTo>
                      <a:close/>
                    </a:path>
                  </a:pathLst>
                </a:cu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79" name="Google Shape;179;p53"/>
                <p:cNvSpPr/>
                <p:nvPr/>
              </p:nvSpPr>
              <p:spPr>
                <a:xfrm>
                  <a:off x="2708898" y="1774680"/>
                  <a:ext cx="521969" cy="178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970" h="178118" extrusionOk="0">
                      <a:moveTo>
                        <a:pt x="230505" y="2858"/>
                      </a:moveTo>
                      <a:lnTo>
                        <a:pt x="490537" y="144781"/>
                      </a:lnTo>
                      <a:lnTo>
                        <a:pt x="302895" y="172403"/>
                      </a:lnTo>
                      <a:lnTo>
                        <a:pt x="260032" y="178118"/>
                      </a:lnTo>
                      <a:lnTo>
                        <a:pt x="0" y="37148"/>
                      </a:lnTo>
                      <a:lnTo>
                        <a:pt x="41910" y="30480"/>
                      </a:lnTo>
                      <a:lnTo>
                        <a:pt x="41912" y="30481"/>
                      </a:lnTo>
                      <a:close/>
                      <a:moveTo>
                        <a:pt x="260985" y="0"/>
                      </a:moveTo>
                      <a:lnTo>
                        <a:pt x="521970" y="141923"/>
                      </a:lnTo>
                      <a:lnTo>
                        <a:pt x="490537" y="144780"/>
                      </a:lnTo>
                      <a:lnTo>
                        <a:pt x="230505" y="2858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180" name="Google Shape;180;p53"/>
              <p:cNvSpPr/>
              <p:nvPr/>
            </p:nvSpPr>
            <p:spPr>
              <a:xfrm>
                <a:off x="12579689" y="4661548"/>
                <a:ext cx="730421" cy="1493305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3505200" extrusionOk="0">
                    <a:moveTo>
                      <a:pt x="1669733" y="1870710"/>
                    </a:moveTo>
                    <a:cubicBezTo>
                      <a:pt x="1703070" y="1959293"/>
                      <a:pt x="1720215" y="2058353"/>
                      <a:pt x="1720215" y="2166938"/>
                    </a:cubicBezTo>
                    <a:cubicBezTo>
                      <a:pt x="1720215" y="2406015"/>
                      <a:pt x="1648778" y="2615565"/>
                      <a:pt x="1507808" y="2795588"/>
                    </a:cubicBezTo>
                    <a:cubicBezTo>
                      <a:pt x="1402080" y="2930843"/>
                      <a:pt x="1273493" y="3027045"/>
                      <a:pt x="1121093" y="3084195"/>
                    </a:cubicBezTo>
                    <a:lnTo>
                      <a:pt x="991553" y="3120390"/>
                    </a:lnTo>
                    <a:lnTo>
                      <a:pt x="990600" y="3466148"/>
                    </a:lnTo>
                    <a:lnTo>
                      <a:pt x="960120" y="3470910"/>
                    </a:lnTo>
                    <a:lnTo>
                      <a:pt x="772478" y="3505200"/>
                    </a:lnTo>
                    <a:lnTo>
                      <a:pt x="729615" y="3503295"/>
                    </a:lnTo>
                    <a:lnTo>
                      <a:pt x="730568" y="3158490"/>
                    </a:lnTo>
                    <a:lnTo>
                      <a:pt x="659130" y="3156585"/>
                    </a:lnTo>
                    <a:cubicBezTo>
                      <a:pt x="550545" y="3148965"/>
                      <a:pt x="459105" y="3129915"/>
                      <a:pt x="383858" y="3098483"/>
                    </a:cubicBezTo>
                    <a:cubicBezTo>
                      <a:pt x="283845" y="3056573"/>
                      <a:pt x="198120" y="2979420"/>
                      <a:pt x="125730" y="2865120"/>
                    </a:cubicBezTo>
                    <a:cubicBezTo>
                      <a:pt x="53340" y="2750820"/>
                      <a:pt x="11430" y="2606040"/>
                      <a:pt x="0" y="2427923"/>
                    </a:cubicBezTo>
                    <a:lnTo>
                      <a:pt x="320993" y="2317433"/>
                    </a:lnTo>
                    <a:cubicBezTo>
                      <a:pt x="345758" y="2499360"/>
                      <a:pt x="388620" y="2629853"/>
                      <a:pt x="451485" y="2707958"/>
                    </a:cubicBezTo>
                    <a:cubicBezTo>
                      <a:pt x="519113" y="2790825"/>
                      <a:pt x="596265" y="2841308"/>
                      <a:pt x="682943" y="2860358"/>
                    </a:cubicBezTo>
                    <a:lnTo>
                      <a:pt x="730568" y="2864168"/>
                    </a:lnTo>
                    <a:lnTo>
                      <a:pt x="732473" y="1761173"/>
                    </a:lnTo>
                    <a:lnTo>
                      <a:pt x="576263" y="1735455"/>
                    </a:lnTo>
                    <a:cubicBezTo>
                      <a:pt x="509588" y="1717358"/>
                      <a:pt x="441008" y="1692593"/>
                      <a:pt x="372428" y="1660208"/>
                    </a:cubicBezTo>
                    <a:cubicBezTo>
                      <a:pt x="270510" y="1612583"/>
                      <a:pt x="192405" y="1539240"/>
                      <a:pt x="138113" y="1438275"/>
                    </a:cubicBezTo>
                    <a:cubicBezTo>
                      <a:pt x="82868" y="1337310"/>
                      <a:pt x="56198" y="1217295"/>
                      <a:pt x="56198" y="1079183"/>
                    </a:cubicBezTo>
                    <a:cubicBezTo>
                      <a:pt x="56198" y="833438"/>
                      <a:pt x="137160" y="622935"/>
                      <a:pt x="298133" y="448628"/>
                    </a:cubicBezTo>
                    <a:cubicBezTo>
                      <a:pt x="379095" y="360998"/>
                      <a:pt x="488633" y="290513"/>
                      <a:pt x="628650" y="239077"/>
                    </a:cubicBezTo>
                    <a:lnTo>
                      <a:pt x="735330" y="206693"/>
                    </a:lnTo>
                    <a:lnTo>
                      <a:pt x="735330" y="36195"/>
                    </a:lnTo>
                    <a:lnTo>
                      <a:pt x="778193" y="30480"/>
                    </a:lnTo>
                    <a:lnTo>
                      <a:pt x="965835" y="2858"/>
                    </a:lnTo>
                    <a:lnTo>
                      <a:pt x="996315" y="0"/>
                    </a:lnTo>
                    <a:lnTo>
                      <a:pt x="996315" y="168593"/>
                    </a:lnTo>
                    <a:lnTo>
                      <a:pt x="1097280" y="171450"/>
                    </a:lnTo>
                    <a:cubicBezTo>
                      <a:pt x="1222058" y="182880"/>
                      <a:pt x="1324928" y="220027"/>
                      <a:pt x="1406843" y="282893"/>
                    </a:cubicBezTo>
                    <a:cubicBezTo>
                      <a:pt x="1545908" y="388620"/>
                      <a:pt x="1629728" y="548640"/>
                      <a:pt x="1657350" y="763905"/>
                    </a:cubicBezTo>
                    <a:lnTo>
                      <a:pt x="1326833" y="863918"/>
                    </a:lnTo>
                    <a:cubicBezTo>
                      <a:pt x="1307783" y="730568"/>
                      <a:pt x="1268730" y="632460"/>
                      <a:pt x="1209675" y="568643"/>
                    </a:cubicBezTo>
                    <a:cubicBezTo>
                      <a:pt x="1164908" y="521017"/>
                      <a:pt x="1107758" y="488633"/>
                      <a:pt x="1038225" y="471488"/>
                    </a:cubicBezTo>
                    <a:lnTo>
                      <a:pt x="995363" y="464820"/>
                    </a:lnTo>
                    <a:lnTo>
                      <a:pt x="993458" y="1460183"/>
                    </a:lnTo>
                    <a:lnTo>
                      <a:pt x="1073468" y="1471613"/>
                    </a:lnTo>
                    <a:cubicBezTo>
                      <a:pt x="1173480" y="1486853"/>
                      <a:pt x="1243013" y="1500188"/>
                      <a:pt x="1282065" y="1513523"/>
                    </a:cubicBezTo>
                    <a:cubicBezTo>
                      <a:pt x="1381125" y="1546860"/>
                      <a:pt x="1462088" y="1592580"/>
                      <a:pt x="1524953" y="1651635"/>
                    </a:cubicBezTo>
                    <a:cubicBezTo>
                      <a:pt x="1587818" y="1708785"/>
                      <a:pt x="1635443" y="1782128"/>
                      <a:pt x="1669733" y="1870710"/>
                    </a:cubicBezTo>
                    <a:close/>
                    <a:moveTo>
                      <a:pt x="1268730" y="2624138"/>
                    </a:moveTo>
                    <a:cubicBezTo>
                      <a:pt x="1349693" y="2512695"/>
                      <a:pt x="1390650" y="2384108"/>
                      <a:pt x="1390650" y="2236470"/>
                    </a:cubicBezTo>
                    <a:cubicBezTo>
                      <a:pt x="1390650" y="2110740"/>
                      <a:pt x="1362075" y="2014538"/>
                      <a:pt x="1304925" y="1945958"/>
                    </a:cubicBezTo>
                    <a:cubicBezTo>
                      <a:pt x="1262063" y="1894523"/>
                      <a:pt x="1186815" y="1852613"/>
                      <a:pt x="1080135" y="1820228"/>
                    </a:cubicBezTo>
                    <a:lnTo>
                      <a:pt x="992505" y="1798320"/>
                    </a:lnTo>
                    <a:lnTo>
                      <a:pt x="990600" y="2830830"/>
                    </a:lnTo>
                    <a:lnTo>
                      <a:pt x="1048703" y="2808923"/>
                    </a:lnTo>
                    <a:cubicBezTo>
                      <a:pt x="1135380" y="2768918"/>
                      <a:pt x="1207770" y="2707005"/>
                      <a:pt x="1268730" y="2624138"/>
                    </a:cubicBezTo>
                    <a:moveTo>
                      <a:pt x="732473" y="1425893"/>
                    </a:moveTo>
                    <a:lnTo>
                      <a:pt x="734378" y="497205"/>
                    </a:lnTo>
                    <a:lnTo>
                      <a:pt x="688658" y="514350"/>
                    </a:lnTo>
                    <a:cubicBezTo>
                      <a:pt x="604838" y="554355"/>
                      <a:pt x="537210" y="609600"/>
                      <a:pt x="482917" y="682943"/>
                    </a:cubicBezTo>
                    <a:cubicBezTo>
                      <a:pt x="411480" y="780098"/>
                      <a:pt x="375285" y="887730"/>
                      <a:pt x="375285" y="1006793"/>
                    </a:cubicBezTo>
                    <a:cubicBezTo>
                      <a:pt x="375285" y="1124903"/>
                      <a:pt x="405765" y="1219200"/>
                      <a:pt x="465773" y="1289685"/>
                    </a:cubicBezTo>
                    <a:cubicBezTo>
                      <a:pt x="511492" y="1343025"/>
                      <a:pt x="581025" y="1383030"/>
                      <a:pt x="674370" y="1411605"/>
                    </a:cubicBezTo>
                    <a:lnTo>
                      <a:pt x="732473" y="1425893"/>
                    </a:lnTo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181" name="Google Shape;181;p53"/>
              <p:cNvGrpSpPr/>
              <p:nvPr/>
            </p:nvGrpSpPr>
            <p:grpSpPr>
              <a:xfrm>
                <a:off x="12470968" y="4620148"/>
                <a:ext cx="435759" cy="1352099"/>
                <a:chOff x="1968987" y="1811829"/>
                <a:chExt cx="1022846" cy="3173751"/>
              </a:xfrm>
            </p:grpSpPr>
            <p:sp>
              <p:nvSpPr>
                <p:cNvPr id="182" name="Google Shape;182;p53"/>
                <p:cNvSpPr/>
                <p:nvPr/>
              </p:nvSpPr>
              <p:spPr>
                <a:xfrm>
                  <a:off x="1975571" y="4195005"/>
                  <a:ext cx="60007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075" h="790575" extrusionOk="0">
                      <a:moveTo>
                        <a:pt x="601980" y="791528"/>
                      </a:moveTo>
                      <a:lnTo>
                        <a:pt x="340995" y="649605"/>
                      </a:lnTo>
                      <a:cubicBezTo>
                        <a:pt x="259080" y="604838"/>
                        <a:pt x="187643" y="534353"/>
                        <a:pt x="125730" y="437197"/>
                      </a:cubicBezTo>
                      <a:cubicBezTo>
                        <a:pt x="53340" y="323850"/>
                        <a:pt x="11430" y="178118"/>
                        <a:pt x="0" y="0"/>
                      </a:cubicBezTo>
                      <a:lnTo>
                        <a:pt x="260985" y="141922"/>
                      </a:lnTo>
                      <a:cubicBezTo>
                        <a:pt x="272415" y="319088"/>
                        <a:pt x="314325" y="464820"/>
                        <a:pt x="386715" y="579120"/>
                      </a:cubicBezTo>
                      <a:cubicBezTo>
                        <a:pt x="448628" y="676275"/>
                        <a:pt x="520065" y="747713"/>
                        <a:pt x="601980" y="791528"/>
                      </a:cubicBezTo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83" name="Google Shape;183;p53"/>
                <p:cNvSpPr/>
                <p:nvPr/>
              </p:nvSpPr>
              <p:spPr>
                <a:xfrm>
                  <a:off x="1968987" y="4089376"/>
                  <a:ext cx="581026" cy="2476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025" h="247650" extrusionOk="0">
                      <a:moveTo>
                        <a:pt x="260985" y="251460"/>
                      </a:moveTo>
                      <a:lnTo>
                        <a:pt x="0" y="109538"/>
                      </a:lnTo>
                      <a:lnTo>
                        <a:pt x="320993" y="0"/>
                      </a:lnTo>
                      <a:lnTo>
                        <a:pt x="581978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84" name="Google Shape;184;p53"/>
                <p:cNvSpPr/>
                <p:nvPr/>
              </p:nvSpPr>
              <p:spPr>
                <a:xfrm>
                  <a:off x="2051714" y="1973775"/>
                  <a:ext cx="940119" cy="15801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118" h="1580197" extrusionOk="0">
                      <a:moveTo>
                        <a:pt x="679133" y="0"/>
                      </a:moveTo>
                      <a:lnTo>
                        <a:pt x="940118" y="140970"/>
                      </a:lnTo>
                      <a:lnTo>
                        <a:pt x="747299" y="210278"/>
                      </a:lnTo>
                      <a:lnTo>
                        <a:pt x="747713" y="210503"/>
                      </a:lnTo>
                      <a:cubicBezTo>
                        <a:pt x="701040" y="232410"/>
                        <a:pt x="658178" y="256223"/>
                        <a:pt x="620078" y="282893"/>
                      </a:cubicBezTo>
                      <a:lnTo>
                        <a:pt x="620077" y="282893"/>
                      </a:lnTo>
                      <a:lnTo>
                        <a:pt x="548076" y="339736"/>
                      </a:lnTo>
                      <a:lnTo>
                        <a:pt x="548640" y="340043"/>
                      </a:lnTo>
                      <a:cubicBezTo>
                        <a:pt x="538733" y="349937"/>
                        <a:pt x="498634" y="389097"/>
                        <a:pt x="488633" y="399098"/>
                      </a:cubicBezTo>
                      <a:lnTo>
                        <a:pt x="488633" y="400050"/>
                      </a:lnTo>
                      <a:cubicBezTo>
                        <a:pt x="464820" y="426720"/>
                        <a:pt x="442913" y="454343"/>
                        <a:pt x="422910" y="482918"/>
                      </a:cubicBezTo>
                      <a:lnTo>
                        <a:pt x="422910" y="483870"/>
                      </a:lnTo>
                      <a:cubicBezTo>
                        <a:pt x="402908" y="512445"/>
                        <a:pt x="383858" y="541973"/>
                        <a:pt x="367665" y="572453"/>
                      </a:cubicBezTo>
                      <a:lnTo>
                        <a:pt x="368618" y="573405"/>
                      </a:lnTo>
                      <a:cubicBezTo>
                        <a:pt x="347663" y="608647"/>
                        <a:pt x="331470" y="645795"/>
                        <a:pt x="317183" y="684847"/>
                      </a:cubicBezTo>
                      <a:lnTo>
                        <a:pt x="305241" y="678329"/>
                      </a:lnTo>
                      <a:lnTo>
                        <a:pt x="317183" y="684847"/>
                      </a:lnTo>
                      <a:cubicBezTo>
                        <a:pt x="280035" y="786765"/>
                        <a:pt x="260985" y="896303"/>
                        <a:pt x="260985" y="1014413"/>
                      </a:cubicBezTo>
                      <a:cubicBezTo>
                        <a:pt x="260985" y="1152525"/>
                        <a:pt x="287655" y="1272540"/>
                        <a:pt x="342900" y="1373505"/>
                      </a:cubicBezTo>
                      <a:cubicBezTo>
                        <a:pt x="391478" y="1463993"/>
                        <a:pt x="460058" y="1532572"/>
                        <a:pt x="546735" y="1580197"/>
                      </a:cubicBezTo>
                      <a:lnTo>
                        <a:pt x="285750" y="1438275"/>
                      </a:lnTo>
                      <a:cubicBezTo>
                        <a:pt x="199073" y="1390650"/>
                        <a:pt x="130493" y="1322070"/>
                        <a:pt x="81915" y="1231583"/>
                      </a:cubicBezTo>
                      <a:cubicBezTo>
                        <a:pt x="27622" y="1130618"/>
                        <a:pt x="0" y="1010603"/>
                        <a:pt x="0" y="872490"/>
                      </a:cubicBezTo>
                      <a:cubicBezTo>
                        <a:pt x="0" y="754380"/>
                        <a:pt x="19050" y="644842"/>
                        <a:pt x="56197" y="542925"/>
                      </a:cubicBezTo>
                      <a:lnTo>
                        <a:pt x="62441" y="546321"/>
                      </a:lnTo>
                      <a:cubicBezTo>
                        <a:pt x="62500" y="546184"/>
                        <a:pt x="62558" y="546046"/>
                        <a:pt x="62617" y="545909"/>
                      </a:cubicBezTo>
                      <a:lnTo>
                        <a:pt x="57150" y="542925"/>
                      </a:lnTo>
                      <a:lnTo>
                        <a:pt x="107444" y="431896"/>
                      </a:lnTo>
                      <a:lnTo>
                        <a:pt x="106680" y="431483"/>
                      </a:lnTo>
                      <a:cubicBezTo>
                        <a:pt x="126714" y="402522"/>
                        <a:pt x="197542" y="296966"/>
                        <a:pt x="227648" y="258128"/>
                      </a:cubicBezTo>
                      <a:lnTo>
                        <a:pt x="287315" y="198453"/>
                      </a:lnTo>
                      <a:lnTo>
                        <a:pt x="359092" y="140970"/>
                      </a:lnTo>
                      <a:lnTo>
                        <a:pt x="486263" y="68845"/>
                      </a:lnTo>
                      <a:lnTo>
                        <a:pt x="485775" y="68580"/>
                      </a:lnTo>
                      <a:cubicBezTo>
                        <a:pt x="513398" y="55245"/>
                        <a:pt x="541973" y="43815"/>
                        <a:pt x="572452" y="32385"/>
                      </a:cubicBezTo>
                      <a:lnTo>
                        <a:pt x="573405" y="32385"/>
                      </a:lnTo>
                      <a:lnTo>
                        <a:pt x="679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185" name="Google Shape;185;p53"/>
                <p:cNvSpPr/>
                <p:nvPr/>
              </p:nvSpPr>
              <p:spPr>
                <a:xfrm>
                  <a:off x="2714531" y="1811829"/>
                  <a:ext cx="257174" cy="30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304800" extrusionOk="0">
                      <a:moveTo>
                        <a:pt x="260985" y="311468"/>
                      </a:moveTo>
                      <a:lnTo>
                        <a:pt x="0" y="170497"/>
                      </a:lnTo>
                      <a:lnTo>
                        <a:pt x="952" y="0"/>
                      </a:lnTo>
                      <a:lnTo>
                        <a:pt x="260985" y="14097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s slide layout">
  <p:cSld name="1_Contents slide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1"/>
          <p:cNvSpPr/>
          <p:nvPr/>
        </p:nvSpPr>
        <p:spPr>
          <a:xfrm>
            <a:off x="3421325" y="1483613"/>
            <a:ext cx="2564116" cy="2314228"/>
          </a:xfrm>
          <a:custGeom>
            <a:avLst/>
            <a:gdLst/>
            <a:ahLst/>
            <a:cxnLst/>
            <a:rect l="l" t="t" r="r" b="b"/>
            <a:pathLst>
              <a:path w="2340768" h="2112645" extrusionOk="0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Google Shape;25;p51"/>
          <p:cNvSpPr/>
          <p:nvPr/>
        </p:nvSpPr>
        <p:spPr>
          <a:xfrm>
            <a:off x="6245005" y="1483613"/>
            <a:ext cx="2564116" cy="2314228"/>
          </a:xfrm>
          <a:custGeom>
            <a:avLst/>
            <a:gdLst/>
            <a:ahLst/>
            <a:cxnLst/>
            <a:rect l="l" t="t" r="r" b="b"/>
            <a:pathLst>
              <a:path w="2340768" h="2112645" extrusionOk="0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Google Shape;26;p51"/>
          <p:cNvSpPr/>
          <p:nvPr/>
        </p:nvSpPr>
        <p:spPr>
          <a:xfrm>
            <a:off x="9068685" y="1483613"/>
            <a:ext cx="2564116" cy="2314228"/>
          </a:xfrm>
          <a:custGeom>
            <a:avLst/>
            <a:gdLst/>
            <a:ahLst/>
            <a:cxnLst/>
            <a:rect l="l" t="t" r="r" b="b"/>
            <a:pathLst>
              <a:path w="2340768" h="2112645" extrusionOk="0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" name="Google Shape;27;p51"/>
          <p:cNvSpPr/>
          <p:nvPr/>
        </p:nvSpPr>
        <p:spPr>
          <a:xfrm>
            <a:off x="597645" y="1483613"/>
            <a:ext cx="2564116" cy="2314228"/>
          </a:xfrm>
          <a:custGeom>
            <a:avLst/>
            <a:gdLst/>
            <a:ahLst/>
            <a:cxnLst/>
            <a:rect l="l" t="t" r="r" b="b"/>
            <a:pathLst>
              <a:path w="2340768" h="2112645" extrusionOk="0">
                <a:moveTo>
                  <a:pt x="744141" y="0"/>
                </a:moveTo>
                <a:lnTo>
                  <a:pt x="1598533" y="0"/>
                </a:lnTo>
                <a:cubicBezTo>
                  <a:pt x="1711881" y="0"/>
                  <a:pt x="1815703" y="60008"/>
                  <a:pt x="1870948" y="158115"/>
                </a:cubicBezTo>
                <a:lnTo>
                  <a:pt x="2298621" y="898208"/>
                </a:lnTo>
                <a:cubicBezTo>
                  <a:pt x="2354818" y="996315"/>
                  <a:pt x="2354818" y="1116330"/>
                  <a:pt x="2298621" y="1214438"/>
                </a:cubicBezTo>
                <a:lnTo>
                  <a:pt x="1870948" y="1954530"/>
                </a:lnTo>
                <a:cubicBezTo>
                  <a:pt x="1814751" y="2052638"/>
                  <a:pt x="1710928" y="2112645"/>
                  <a:pt x="1597581" y="2112645"/>
                </a:cubicBezTo>
                <a:lnTo>
                  <a:pt x="743188" y="2112645"/>
                </a:lnTo>
                <a:cubicBezTo>
                  <a:pt x="630793" y="2112645"/>
                  <a:pt x="526018" y="2052638"/>
                  <a:pt x="469821" y="1954530"/>
                </a:cubicBezTo>
                <a:lnTo>
                  <a:pt x="42148" y="1214438"/>
                </a:lnTo>
                <a:cubicBezTo>
                  <a:pt x="-14049" y="1116330"/>
                  <a:pt x="-14049" y="996315"/>
                  <a:pt x="42148" y="898208"/>
                </a:cubicBezTo>
                <a:lnTo>
                  <a:pt x="469821" y="158115"/>
                </a:lnTo>
                <a:cubicBezTo>
                  <a:pt x="526018" y="60008"/>
                  <a:pt x="630793" y="0"/>
                  <a:pt x="7441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" name="Google Shape;28;p51"/>
          <p:cNvSpPr>
            <a:spLocks noGrp="1"/>
          </p:cNvSpPr>
          <p:nvPr>
            <p:ph type="pic" idx="2"/>
          </p:nvPr>
        </p:nvSpPr>
        <p:spPr>
          <a:xfrm>
            <a:off x="709319" y="1584405"/>
            <a:ext cx="2340768" cy="21126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" name="Google Shape;29;p51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320"/>
              <a:buNone/>
              <a:defRPr sz="5400" b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0" name="Google Shape;30;p51"/>
          <p:cNvSpPr>
            <a:spLocks noGrp="1"/>
          </p:cNvSpPr>
          <p:nvPr>
            <p:ph type="pic" idx="3"/>
          </p:nvPr>
        </p:nvSpPr>
        <p:spPr>
          <a:xfrm>
            <a:off x="3532999" y="1584405"/>
            <a:ext cx="2340768" cy="21126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Google Shape;31;p51"/>
          <p:cNvSpPr>
            <a:spLocks noGrp="1"/>
          </p:cNvSpPr>
          <p:nvPr>
            <p:ph type="pic" idx="4"/>
          </p:nvPr>
        </p:nvSpPr>
        <p:spPr>
          <a:xfrm>
            <a:off x="6356679" y="1584405"/>
            <a:ext cx="2340768" cy="21126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51"/>
          <p:cNvSpPr>
            <a:spLocks noGrp="1"/>
          </p:cNvSpPr>
          <p:nvPr>
            <p:ph type="pic" idx="5"/>
          </p:nvPr>
        </p:nvSpPr>
        <p:spPr>
          <a:xfrm>
            <a:off x="9180359" y="1584405"/>
            <a:ext cx="2340768" cy="211264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Google Shape;33;p51"/>
          <p:cNvSpPr/>
          <p:nvPr/>
        </p:nvSpPr>
        <p:spPr>
          <a:xfrm>
            <a:off x="0" y="6147537"/>
            <a:ext cx="12192000" cy="722424"/>
          </a:xfrm>
          <a:custGeom>
            <a:avLst/>
            <a:gdLst/>
            <a:ahLst/>
            <a:cxnLst/>
            <a:rect l="l" t="t" r="r" b="b"/>
            <a:pathLst>
              <a:path w="12192000" h="722424" extrusionOk="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FAF1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" name="Google Shape;34;p51"/>
          <p:cNvSpPr/>
          <p:nvPr/>
        </p:nvSpPr>
        <p:spPr>
          <a:xfrm flipH="1">
            <a:off x="0" y="6381796"/>
            <a:ext cx="12192000" cy="488165"/>
          </a:xfrm>
          <a:custGeom>
            <a:avLst/>
            <a:gdLst/>
            <a:ahLst/>
            <a:cxnLst/>
            <a:rect l="l" t="t" r="r" b="b"/>
            <a:pathLst>
              <a:path w="12192000" h="488165" extrusionOk="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6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88" name="Google Shape;188;p6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95" name="Google Shape;195;p69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69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69"/>
          <p:cNvSpPr txBox="1">
            <a:spLocks noGrp="1"/>
          </p:cNvSpPr>
          <p:nvPr>
            <p:ph type="dt" idx="10"/>
          </p:nvPr>
        </p:nvSpPr>
        <p:spPr>
          <a:xfrm rot="5400000">
            <a:off x="10089390" y="1792223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69"/>
          <p:cNvSpPr txBox="1">
            <a:spLocks noGrp="1"/>
          </p:cNvSpPr>
          <p:nvPr>
            <p:ph type="ftr" idx="11"/>
          </p:nvPr>
        </p:nvSpPr>
        <p:spPr>
          <a:xfrm rot="5400000">
            <a:off x="8959592" y="3226820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6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9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70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04" name="Google Shape;204;p7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7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7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09" name="Google Shape;209;p7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7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7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7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7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7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71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71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71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18" name="Google Shape;218;p7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19" name="Google Shape;219;p71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1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21" name="Google Shape;221;p7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7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7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7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72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28" name="Google Shape;228;p72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29" name="Google Shape;229;p7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7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7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73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73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35" name="Google Shape;235;p73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6" name="Google Shape;236;p73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37" name="Google Shape;237;p73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38" name="Google Shape;238;p7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7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7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7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7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7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7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7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7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2" name="Google Shape;252;p7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53" name="Google Shape;253;p7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7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7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7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7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7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76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76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6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62" name="Google Shape;262;p7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63" name="Google Shape;263;p76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76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5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65" name="Google Shape;265;p76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158" cy="312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66" name="Google Shape;266;p7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7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7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7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7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72" name="Google Shape;272;p7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7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7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7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7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7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77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80" name="Google Shape;280;p77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7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82" name="Google Shape;282;p77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77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4" name="Google Shape;284;p77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85" name="Google Shape;285;p7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7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7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91" name="Google Shape;291;p7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7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7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7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7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7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78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78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99" name="Google Shape;299;p7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0" name="Google Shape;300;p78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78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2" name="Google Shape;302;p78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03" name="Google Shape;303;p7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 Slide layout">
  <p:cSld name="Section Break Slide layou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7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09" name="Google Shape;309;p7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7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7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7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7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79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9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17" name="Google Shape;317;p7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18" name="Google Shape;318;p79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79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20" name="Google Shape;320;p7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7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7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80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26" name="Google Shape;326;p8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8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8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8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8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8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80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80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34" name="Google Shape;334;p8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35" name="Google Shape;335;p80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0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80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0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772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39" name="Google Shape;339;p80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40" name="Google Shape;340;p8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8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8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8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8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46" name="Google Shape;346;p8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81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8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81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81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81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81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81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54" name="Google Shape;354;p81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55" name="Google Shape;355;p81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1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7" name="Google Shape;357;p8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8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p8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8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82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64" name="Google Shape;364;p82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168" cy="283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65" name="Google Shape;365;p82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38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66" name="Google Shape;366;p82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380" cy="283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67" name="Google Shape;367;p82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029" cy="57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68" name="Google Shape;368;p82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19" cy="283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369" name="Google Shape;369;p82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392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0" name="Google Shape;370;p82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392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1" name="Google Shape;371;p8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8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3" name="Google Shape;373;p8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3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83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77" name="Google Shape;377;p83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78" name="Google Shape;378;p83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37" cy="91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79" name="Google Shape;379;p83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766" cy="651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80" name="Google Shape;380;p83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1" name="Google Shape;381;p83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38" cy="843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82" name="Google Shape;382;p83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38" cy="651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83" name="Google Shape;383;p83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4" name="Google Shape;384;p83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37" cy="843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385" name="Google Shape;385;p83"/>
          <p:cNvCxnSpPr/>
          <p:nvPr/>
        </p:nvCxnSpPr>
        <p:spPr>
          <a:xfrm>
            <a:off x="4388153" y="2603500"/>
            <a:ext cx="0" cy="3517594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6" name="Google Shape;386;p83"/>
          <p:cNvCxnSpPr/>
          <p:nvPr/>
        </p:nvCxnSpPr>
        <p:spPr>
          <a:xfrm>
            <a:off x="7801905" y="2603500"/>
            <a:ext cx="0" cy="3492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7" name="Google Shape;387;p8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8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8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84"/>
          <p:cNvSpPr txBox="1">
            <a:spLocks noGrp="1"/>
          </p:cNvSpPr>
          <p:nvPr>
            <p:ph type="body" idx="1"/>
          </p:nvPr>
        </p:nvSpPr>
        <p:spPr>
          <a:xfrm rot="5400000">
            <a:off x="3827511" y="-69056"/>
            <a:ext cx="3416300" cy="8761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93" name="Google Shape;393;p84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84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8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8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398" name="Google Shape;398;p8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8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5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5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5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07" name="Google Shape;407;p8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08" name="Google Shape;408;p85"/>
          <p:cNvSpPr txBox="1">
            <a:spLocks noGrp="1"/>
          </p:cNvSpPr>
          <p:nvPr>
            <p:ph type="title"/>
          </p:nvPr>
        </p:nvSpPr>
        <p:spPr>
          <a:xfrm rot="5400000">
            <a:off x="6909428" y="2945796"/>
            <a:ext cx="4748589" cy="1413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85"/>
          <p:cNvSpPr txBox="1">
            <a:spLocks noGrp="1"/>
          </p:cNvSpPr>
          <p:nvPr>
            <p:ph type="body" idx="1"/>
          </p:nvPr>
        </p:nvSpPr>
        <p:spPr>
          <a:xfrm rot="5400000">
            <a:off x="1904432" y="528990"/>
            <a:ext cx="4748590" cy="6247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10" name="Google Shape;410;p8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8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8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8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b1639293c5_1_85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gb1639293c5_1_85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gb1639293c5_1_8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gb1639293c5_1_8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gb1639293c5_1_8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b1639293c5_1_882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gb1639293c5_1_88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6" name="Google Shape;446;gb1639293c5_1_88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gb1639293c5_1_88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1639293c5_1_88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gb1639293c5_1_887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51" name="Google Shape;451;gb1639293c5_1_88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gb1639293c5_1_88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gb1639293c5_1_88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 txBox="1">
            <a:spLocks noGrp="1"/>
          </p:cNvSpPr>
          <p:nvPr>
            <p:ph type="body" idx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4320"/>
              <a:buNone/>
              <a:defRPr sz="5400" b="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38" name="Google Shape;38;p54"/>
          <p:cNvSpPr/>
          <p:nvPr/>
        </p:nvSpPr>
        <p:spPr>
          <a:xfrm>
            <a:off x="0" y="6147537"/>
            <a:ext cx="12192000" cy="722424"/>
          </a:xfrm>
          <a:custGeom>
            <a:avLst/>
            <a:gdLst/>
            <a:ahLst/>
            <a:cxnLst/>
            <a:rect l="l" t="t" r="r" b="b"/>
            <a:pathLst>
              <a:path w="12192000" h="722424" extrusionOk="0">
                <a:moveTo>
                  <a:pt x="9381227" y="0"/>
                </a:moveTo>
                <a:cubicBezTo>
                  <a:pt x="9477828" y="0"/>
                  <a:pt x="9565283" y="37110"/>
                  <a:pt x="9628588" y="97110"/>
                </a:cubicBezTo>
                <a:lnTo>
                  <a:pt x="9664383" y="138229"/>
                </a:lnTo>
                <a:lnTo>
                  <a:pt x="9747177" y="128344"/>
                </a:lnTo>
                <a:cubicBezTo>
                  <a:pt x="9828619" y="128344"/>
                  <a:pt x="9904278" y="151809"/>
                  <a:pt x="9967039" y="191996"/>
                </a:cubicBezTo>
                <a:lnTo>
                  <a:pt x="10010266" y="225799"/>
                </a:lnTo>
                <a:lnTo>
                  <a:pt x="10023948" y="210081"/>
                </a:lnTo>
                <a:cubicBezTo>
                  <a:pt x="10095110" y="142635"/>
                  <a:pt x="10193419" y="100919"/>
                  <a:pt x="10302008" y="100919"/>
                </a:cubicBezTo>
                <a:cubicBezTo>
                  <a:pt x="10464892" y="100919"/>
                  <a:pt x="10604645" y="194780"/>
                  <a:pt x="10664342" y="328549"/>
                </a:cubicBezTo>
                <a:lnTo>
                  <a:pt x="10665904" y="335885"/>
                </a:lnTo>
                <a:lnTo>
                  <a:pt x="10694098" y="321381"/>
                </a:lnTo>
                <a:cubicBezTo>
                  <a:pt x="10741144" y="302521"/>
                  <a:pt x="10792869" y="292092"/>
                  <a:pt x="10847163" y="292092"/>
                </a:cubicBezTo>
                <a:cubicBezTo>
                  <a:pt x="10928605" y="292092"/>
                  <a:pt x="11004264" y="315557"/>
                  <a:pt x="11067025" y="355744"/>
                </a:cubicBezTo>
                <a:lnTo>
                  <a:pt x="11092379" y="375571"/>
                </a:lnTo>
                <a:lnTo>
                  <a:pt x="11145253" y="334223"/>
                </a:lnTo>
                <a:cubicBezTo>
                  <a:pt x="11208014" y="294036"/>
                  <a:pt x="11283673" y="270571"/>
                  <a:pt x="11365115" y="270571"/>
                </a:cubicBezTo>
                <a:cubicBezTo>
                  <a:pt x="11527998" y="270571"/>
                  <a:pt x="11667752" y="364432"/>
                  <a:pt x="11727448" y="498202"/>
                </a:cubicBezTo>
                <a:lnTo>
                  <a:pt x="11731256" y="516075"/>
                </a:lnTo>
                <a:lnTo>
                  <a:pt x="11787810" y="510671"/>
                </a:lnTo>
                <a:lnTo>
                  <a:pt x="11790458" y="498238"/>
                </a:lnTo>
                <a:cubicBezTo>
                  <a:pt x="11825080" y="420657"/>
                  <a:pt x="11906133" y="366220"/>
                  <a:pt x="12000600" y="366220"/>
                </a:cubicBezTo>
                <a:cubicBezTo>
                  <a:pt x="12063578" y="366220"/>
                  <a:pt x="12120594" y="390414"/>
                  <a:pt x="12161866" y="429531"/>
                </a:cubicBezTo>
                <a:lnTo>
                  <a:pt x="12192000" y="471892"/>
                </a:lnTo>
                <a:lnTo>
                  <a:pt x="12192000" y="692861"/>
                </a:lnTo>
                <a:lnTo>
                  <a:pt x="12170970" y="722424"/>
                </a:lnTo>
                <a:lnTo>
                  <a:pt x="7083124" y="722424"/>
                </a:lnTo>
                <a:lnTo>
                  <a:pt x="7064687" y="635873"/>
                </a:lnTo>
                <a:lnTo>
                  <a:pt x="7070633" y="607957"/>
                </a:lnTo>
                <a:lnTo>
                  <a:pt x="7048484" y="646633"/>
                </a:lnTo>
                <a:cubicBezTo>
                  <a:pt x="7030818" y="671418"/>
                  <a:pt x="7010088" y="694081"/>
                  <a:pt x="6986810" y="714133"/>
                </a:cubicBezTo>
                <a:lnTo>
                  <a:pt x="6974500" y="722424"/>
                </a:lnTo>
                <a:lnTo>
                  <a:pt x="6473658" y="722424"/>
                </a:lnTo>
                <a:lnTo>
                  <a:pt x="6452315" y="704044"/>
                </a:lnTo>
                <a:lnTo>
                  <a:pt x="6456230" y="722424"/>
                </a:lnTo>
                <a:lnTo>
                  <a:pt x="12828" y="722424"/>
                </a:lnTo>
                <a:lnTo>
                  <a:pt x="0" y="665416"/>
                </a:lnTo>
                <a:cubicBezTo>
                  <a:pt x="0" y="459578"/>
                  <a:pt x="185984" y="292713"/>
                  <a:pt x="415407" y="292713"/>
                </a:cubicBezTo>
                <a:cubicBezTo>
                  <a:pt x="501441" y="292713"/>
                  <a:pt x="581366" y="316178"/>
                  <a:pt x="647665" y="356365"/>
                </a:cubicBezTo>
                <a:lnTo>
                  <a:pt x="695234" y="391579"/>
                </a:lnTo>
                <a:lnTo>
                  <a:pt x="748462" y="376754"/>
                </a:lnTo>
                <a:cubicBezTo>
                  <a:pt x="775504" y="371790"/>
                  <a:pt x="803503" y="369182"/>
                  <a:pt x="832181" y="369182"/>
                </a:cubicBezTo>
                <a:cubicBezTo>
                  <a:pt x="889537" y="369182"/>
                  <a:pt x="944178" y="379611"/>
                  <a:pt x="993876" y="398471"/>
                </a:cubicBezTo>
                <a:lnTo>
                  <a:pt x="1026724" y="414467"/>
                </a:lnTo>
                <a:lnTo>
                  <a:pt x="1041388" y="390229"/>
                </a:lnTo>
                <a:cubicBezTo>
                  <a:pt x="1116039" y="291088"/>
                  <a:pt x="1242460" y="225907"/>
                  <a:pt x="1385850" y="225907"/>
                </a:cubicBezTo>
                <a:cubicBezTo>
                  <a:pt x="1471883" y="225907"/>
                  <a:pt x="1551808" y="249372"/>
                  <a:pt x="1618108" y="289559"/>
                </a:cubicBezTo>
                <a:lnTo>
                  <a:pt x="1650849" y="313796"/>
                </a:lnTo>
                <a:lnTo>
                  <a:pt x="1658951" y="304985"/>
                </a:lnTo>
                <a:cubicBezTo>
                  <a:pt x="1734125" y="237539"/>
                  <a:pt x="1837977" y="195823"/>
                  <a:pt x="1952689" y="195823"/>
                </a:cubicBezTo>
                <a:cubicBezTo>
                  <a:pt x="2067400" y="195823"/>
                  <a:pt x="2171252" y="237539"/>
                  <a:pt x="2246426" y="304985"/>
                </a:cubicBezTo>
                <a:lnTo>
                  <a:pt x="2256145" y="315554"/>
                </a:lnTo>
                <a:lnTo>
                  <a:pt x="2261919" y="306011"/>
                </a:lnTo>
                <a:cubicBezTo>
                  <a:pt x="2336571" y="206871"/>
                  <a:pt x="2462992" y="141690"/>
                  <a:pt x="2606381" y="141690"/>
                </a:cubicBezTo>
                <a:cubicBezTo>
                  <a:pt x="2692416" y="141690"/>
                  <a:pt x="2772341" y="165155"/>
                  <a:pt x="2838640" y="205342"/>
                </a:cubicBezTo>
                <a:lnTo>
                  <a:pt x="2855722" y="217987"/>
                </a:lnTo>
                <a:lnTo>
                  <a:pt x="2893007" y="199830"/>
                </a:lnTo>
                <a:cubicBezTo>
                  <a:pt x="2942707" y="180970"/>
                  <a:pt x="2997347" y="170541"/>
                  <a:pt x="3054703" y="170541"/>
                </a:cubicBezTo>
                <a:cubicBezTo>
                  <a:pt x="3169414" y="170541"/>
                  <a:pt x="3273266" y="212257"/>
                  <a:pt x="3348440" y="279703"/>
                </a:cubicBezTo>
                <a:lnTo>
                  <a:pt x="3385274" y="319757"/>
                </a:lnTo>
                <a:lnTo>
                  <a:pt x="3422856" y="288067"/>
                </a:lnTo>
                <a:cubicBezTo>
                  <a:pt x="3489156" y="242291"/>
                  <a:pt x="3569081" y="215562"/>
                  <a:pt x="3655114" y="215562"/>
                </a:cubicBezTo>
                <a:cubicBezTo>
                  <a:pt x="3683792" y="215562"/>
                  <a:pt x="3711792" y="218532"/>
                  <a:pt x="3738834" y="224187"/>
                </a:cubicBezTo>
                <a:lnTo>
                  <a:pt x="3752633" y="228564"/>
                </a:lnTo>
                <a:lnTo>
                  <a:pt x="3761041" y="219422"/>
                </a:lnTo>
                <a:cubicBezTo>
                  <a:pt x="3836213" y="151976"/>
                  <a:pt x="3940064" y="110260"/>
                  <a:pt x="4054775" y="110260"/>
                </a:cubicBezTo>
                <a:cubicBezTo>
                  <a:pt x="4140810" y="110260"/>
                  <a:pt x="4220734" y="133725"/>
                  <a:pt x="4287034" y="173912"/>
                </a:cubicBezTo>
                <a:lnTo>
                  <a:pt x="4341837" y="214480"/>
                </a:lnTo>
                <a:lnTo>
                  <a:pt x="4370347" y="193376"/>
                </a:lnTo>
                <a:cubicBezTo>
                  <a:pt x="4436643" y="153189"/>
                  <a:pt x="4516570" y="129724"/>
                  <a:pt x="4602604" y="129724"/>
                </a:cubicBezTo>
                <a:cubicBezTo>
                  <a:pt x="4745992" y="129724"/>
                  <a:pt x="4872413" y="194905"/>
                  <a:pt x="4947064" y="294045"/>
                </a:cubicBezTo>
                <a:lnTo>
                  <a:pt x="4965679" y="324816"/>
                </a:lnTo>
                <a:lnTo>
                  <a:pt x="4988215" y="318540"/>
                </a:lnTo>
                <a:lnTo>
                  <a:pt x="5064043" y="311682"/>
                </a:lnTo>
                <a:lnTo>
                  <a:pt x="5089870" y="283596"/>
                </a:lnTo>
                <a:cubicBezTo>
                  <a:pt x="5165045" y="216150"/>
                  <a:pt x="5268897" y="174434"/>
                  <a:pt x="5383609" y="174434"/>
                </a:cubicBezTo>
                <a:cubicBezTo>
                  <a:pt x="5469643" y="174434"/>
                  <a:pt x="5549567" y="197899"/>
                  <a:pt x="5615868" y="238086"/>
                </a:cubicBezTo>
                <a:lnTo>
                  <a:pt x="5638857" y="255105"/>
                </a:lnTo>
                <a:lnTo>
                  <a:pt x="5639670" y="251290"/>
                </a:lnTo>
                <a:cubicBezTo>
                  <a:pt x="5699366" y="117521"/>
                  <a:pt x="5839120" y="23660"/>
                  <a:pt x="6002002" y="23660"/>
                </a:cubicBezTo>
                <a:cubicBezTo>
                  <a:pt x="6164885" y="23660"/>
                  <a:pt x="6304640" y="117521"/>
                  <a:pt x="6364336" y="251290"/>
                </a:cubicBezTo>
                <a:lnTo>
                  <a:pt x="6369684" y="276397"/>
                </a:lnTo>
                <a:lnTo>
                  <a:pt x="6396330" y="229869"/>
                </a:lnTo>
                <a:cubicBezTo>
                  <a:pt x="6466997" y="130729"/>
                  <a:pt x="6586671" y="65548"/>
                  <a:pt x="6722407" y="65548"/>
                </a:cubicBezTo>
                <a:cubicBezTo>
                  <a:pt x="6830996" y="65548"/>
                  <a:pt x="6929305" y="107264"/>
                  <a:pt x="7000467" y="174710"/>
                </a:cubicBezTo>
                <a:lnTo>
                  <a:pt x="7029242" y="207765"/>
                </a:lnTo>
                <a:lnTo>
                  <a:pt x="7052070" y="167904"/>
                </a:lnTo>
                <a:cubicBezTo>
                  <a:pt x="7122738" y="68764"/>
                  <a:pt x="7242412" y="3583"/>
                  <a:pt x="7378148" y="3583"/>
                </a:cubicBezTo>
                <a:cubicBezTo>
                  <a:pt x="7459590" y="3583"/>
                  <a:pt x="7535249" y="27048"/>
                  <a:pt x="7598010" y="67235"/>
                </a:cubicBezTo>
                <a:lnTo>
                  <a:pt x="7638413" y="98830"/>
                </a:lnTo>
                <a:lnTo>
                  <a:pt x="7691091" y="93797"/>
                </a:lnTo>
                <a:cubicBezTo>
                  <a:pt x="7813253" y="93797"/>
                  <a:pt x="7922405" y="146594"/>
                  <a:pt x="7994531" y="229426"/>
                </a:cubicBezTo>
                <a:lnTo>
                  <a:pt x="8041237" y="302389"/>
                </a:lnTo>
                <a:lnTo>
                  <a:pt x="8050122" y="292182"/>
                </a:lnTo>
                <a:cubicBezTo>
                  <a:pt x="8121284" y="224736"/>
                  <a:pt x="8219593" y="183020"/>
                  <a:pt x="8328182" y="183020"/>
                </a:cubicBezTo>
                <a:cubicBezTo>
                  <a:pt x="8409624" y="183020"/>
                  <a:pt x="8485283" y="206485"/>
                  <a:pt x="8548044" y="246672"/>
                </a:cubicBezTo>
                <a:lnTo>
                  <a:pt x="8598621" y="286223"/>
                </a:lnTo>
                <a:lnTo>
                  <a:pt x="8598647" y="286193"/>
                </a:lnTo>
                <a:cubicBezTo>
                  <a:pt x="8669809" y="218747"/>
                  <a:pt x="8768118" y="177031"/>
                  <a:pt x="8876707" y="177031"/>
                </a:cubicBezTo>
                <a:cubicBezTo>
                  <a:pt x="8937788" y="177031"/>
                  <a:pt x="8995617" y="190230"/>
                  <a:pt x="9047191" y="213783"/>
                </a:cubicBezTo>
                <a:lnTo>
                  <a:pt x="9055526" y="218324"/>
                </a:lnTo>
                <a:lnTo>
                  <a:pt x="9058897" y="202498"/>
                </a:lnTo>
                <a:cubicBezTo>
                  <a:pt x="9112002" y="83498"/>
                  <a:pt x="9236326" y="0"/>
                  <a:pt x="9381227" y="0"/>
                </a:cubicBezTo>
                <a:close/>
              </a:path>
            </a:pathLst>
          </a:custGeom>
          <a:solidFill>
            <a:srgbClr val="FAF1D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Google Shape;39;p54"/>
          <p:cNvSpPr/>
          <p:nvPr/>
        </p:nvSpPr>
        <p:spPr>
          <a:xfrm flipH="1">
            <a:off x="0" y="6381796"/>
            <a:ext cx="12192000" cy="488165"/>
          </a:xfrm>
          <a:custGeom>
            <a:avLst/>
            <a:gdLst/>
            <a:ahLst/>
            <a:cxnLst/>
            <a:rect l="l" t="t" r="r" b="b"/>
            <a:pathLst>
              <a:path w="12192000" h="488165" extrusionOk="0">
                <a:moveTo>
                  <a:pt x="2697788" y="0"/>
                </a:moveTo>
                <a:cubicBezTo>
                  <a:pt x="2569648" y="0"/>
                  <a:pt x="2459705" y="77908"/>
                  <a:pt x="2412743" y="188940"/>
                </a:cubicBezTo>
                <a:lnTo>
                  <a:pt x="2410667" y="199221"/>
                </a:lnTo>
                <a:lnTo>
                  <a:pt x="2404214" y="193897"/>
                </a:lnTo>
                <a:cubicBezTo>
                  <a:pt x="2354841" y="160541"/>
                  <a:pt x="2295320" y="141064"/>
                  <a:pt x="2231250" y="141064"/>
                </a:cubicBezTo>
                <a:cubicBezTo>
                  <a:pt x="2188537" y="141064"/>
                  <a:pt x="2147845" y="149720"/>
                  <a:pt x="2110835" y="165374"/>
                </a:cubicBezTo>
                <a:lnTo>
                  <a:pt x="2096679" y="173058"/>
                </a:lnTo>
                <a:lnTo>
                  <a:pt x="2063894" y="133322"/>
                </a:lnTo>
                <a:cubicBezTo>
                  <a:pt x="2007912" y="77340"/>
                  <a:pt x="1930572" y="42714"/>
                  <a:pt x="1845146" y="42714"/>
                </a:cubicBezTo>
                <a:cubicBezTo>
                  <a:pt x="1738363" y="42714"/>
                  <a:pt x="1644216" y="96816"/>
                  <a:pt x="1588623" y="179105"/>
                </a:cubicBezTo>
                <a:lnTo>
                  <a:pt x="1579781" y="195395"/>
                </a:lnTo>
                <a:lnTo>
                  <a:pt x="1519900" y="201432"/>
                </a:lnTo>
                <a:cubicBezTo>
                  <a:pt x="1449416" y="215855"/>
                  <a:pt x="1387663" y="254248"/>
                  <a:pt x="1343532" y="307723"/>
                </a:cubicBezTo>
                <a:lnTo>
                  <a:pt x="1341283" y="311643"/>
                </a:lnTo>
                <a:lnTo>
                  <a:pt x="1311629" y="295547"/>
                </a:lnTo>
                <a:cubicBezTo>
                  <a:pt x="1274619" y="279893"/>
                  <a:pt x="1233927" y="271237"/>
                  <a:pt x="1191214" y="271237"/>
                </a:cubicBezTo>
                <a:cubicBezTo>
                  <a:pt x="1137822" y="271237"/>
                  <a:pt x="1087590" y="284762"/>
                  <a:pt x="1043756" y="308574"/>
                </a:cubicBezTo>
                <a:lnTo>
                  <a:pt x="1010986" y="331863"/>
                </a:lnTo>
                <a:lnTo>
                  <a:pt x="966813" y="336316"/>
                </a:lnTo>
                <a:cubicBezTo>
                  <a:pt x="943314" y="341125"/>
                  <a:pt x="920647" y="348217"/>
                  <a:pt x="899053" y="357350"/>
                </a:cubicBezTo>
                <a:lnTo>
                  <a:pt x="870729" y="372723"/>
                </a:lnTo>
                <a:lnTo>
                  <a:pt x="864057" y="367218"/>
                </a:lnTo>
                <a:cubicBezTo>
                  <a:pt x="814683" y="333862"/>
                  <a:pt x="755162" y="314385"/>
                  <a:pt x="691093" y="314385"/>
                </a:cubicBezTo>
                <a:cubicBezTo>
                  <a:pt x="605667" y="314385"/>
                  <a:pt x="528328" y="349011"/>
                  <a:pt x="472345" y="404993"/>
                </a:cubicBezTo>
                <a:lnTo>
                  <a:pt x="459601" y="420439"/>
                </a:lnTo>
                <a:lnTo>
                  <a:pt x="426235" y="402329"/>
                </a:lnTo>
                <a:cubicBezTo>
                  <a:pt x="379583" y="382597"/>
                  <a:pt x="328291" y="371685"/>
                  <a:pt x="274451" y="371685"/>
                </a:cubicBezTo>
                <a:cubicBezTo>
                  <a:pt x="193690" y="371685"/>
                  <a:pt x="118664" y="396236"/>
                  <a:pt x="56429" y="438282"/>
                </a:cubicBezTo>
                <a:lnTo>
                  <a:pt x="0" y="484839"/>
                </a:lnTo>
                <a:lnTo>
                  <a:pt x="0" y="488165"/>
                </a:lnTo>
                <a:lnTo>
                  <a:pt x="12192000" y="488165"/>
                </a:lnTo>
                <a:lnTo>
                  <a:pt x="12192000" y="417342"/>
                </a:lnTo>
                <a:lnTo>
                  <a:pt x="12183125" y="411358"/>
                </a:lnTo>
                <a:cubicBezTo>
                  <a:pt x="12158762" y="401054"/>
                  <a:pt x="12131977" y="395355"/>
                  <a:pt x="12103862" y="395355"/>
                </a:cubicBezTo>
                <a:cubicBezTo>
                  <a:pt x="12089804" y="395355"/>
                  <a:pt x="12076079" y="396780"/>
                  <a:pt x="12062823" y="399492"/>
                </a:cubicBezTo>
                <a:lnTo>
                  <a:pt x="12032697" y="408844"/>
                </a:lnTo>
                <a:lnTo>
                  <a:pt x="12031247" y="401661"/>
                </a:lnTo>
                <a:cubicBezTo>
                  <a:pt x="11993880" y="313316"/>
                  <a:pt x="11906403" y="251328"/>
                  <a:pt x="11804447" y="251328"/>
                </a:cubicBezTo>
                <a:cubicBezTo>
                  <a:pt x="11753469" y="251328"/>
                  <a:pt x="11706111" y="266825"/>
                  <a:pt x="11666826" y="293365"/>
                </a:cubicBezTo>
                <a:lnTo>
                  <a:pt x="11633620" y="320763"/>
                </a:lnTo>
                <a:lnTo>
                  <a:pt x="11628501" y="316540"/>
                </a:lnTo>
                <a:cubicBezTo>
                  <a:pt x="11574588" y="280117"/>
                  <a:pt x="11509596" y="258850"/>
                  <a:pt x="11439637" y="258850"/>
                </a:cubicBezTo>
                <a:cubicBezTo>
                  <a:pt x="11323037" y="258850"/>
                  <a:pt x="11220236" y="317926"/>
                  <a:pt x="11159532" y="407780"/>
                </a:cubicBezTo>
                <a:lnTo>
                  <a:pt x="11133249" y="456201"/>
                </a:lnTo>
                <a:lnTo>
                  <a:pt x="11130393" y="457575"/>
                </a:lnTo>
                <a:lnTo>
                  <a:pt x="11121802" y="464662"/>
                </a:lnTo>
                <a:lnTo>
                  <a:pt x="11105739" y="385098"/>
                </a:lnTo>
                <a:cubicBezTo>
                  <a:pt x="11068372" y="296753"/>
                  <a:pt x="10980895" y="234765"/>
                  <a:pt x="10878939" y="234765"/>
                </a:cubicBezTo>
                <a:cubicBezTo>
                  <a:pt x="10776983" y="234765"/>
                  <a:pt x="10689506" y="296753"/>
                  <a:pt x="10652139" y="385098"/>
                </a:cubicBezTo>
                <a:lnTo>
                  <a:pt x="10640286" y="443809"/>
                </a:lnTo>
                <a:lnTo>
                  <a:pt x="10632922" y="439812"/>
                </a:lnTo>
                <a:cubicBezTo>
                  <a:pt x="10618198" y="433585"/>
                  <a:pt x="10602742" y="428749"/>
                  <a:pt x="10586719" y="425470"/>
                </a:cubicBezTo>
                <a:lnTo>
                  <a:pt x="10578669" y="424659"/>
                </a:lnTo>
                <a:lnTo>
                  <a:pt x="10540357" y="367834"/>
                </a:lnTo>
                <a:cubicBezTo>
                  <a:pt x="10495814" y="323291"/>
                  <a:pt x="10434278" y="295740"/>
                  <a:pt x="10366307" y="295740"/>
                </a:cubicBezTo>
                <a:cubicBezTo>
                  <a:pt x="10332323" y="295740"/>
                  <a:pt x="10299946" y="302627"/>
                  <a:pt x="10270498" y="315083"/>
                </a:cubicBezTo>
                <a:lnTo>
                  <a:pt x="10267631" y="316639"/>
                </a:lnTo>
                <a:lnTo>
                  <a:pt x="10264594" y="301594"/>
                </a:lnTo>
                <a:cubicBezTo>
                  <a:pt x="10227227" y="213250"/>
                  <a:pt x="10139749" y="151262"/>
                  <a:pt x="10037792" y="151262"/>
                </a:cubicBezTo>
                <a:cubicBezTo>
                  <a:pt x="10003807" y="151262"/>
                  <a:pt x="9971430" y="158149"/>
                  <a:pt x="9941983" y="170605"/>
                </a:cubicBezTo>
                <a:lnTo>
                  <a:pt x="9932834" y="175570"/>
                </a:lnTo>
                <a:lnTo>
                  <a:pt x="9891633" y="171417"/>
                </a:lnTo>
                <a:cubicBezTo>
                  <a:pt x="9750750" y="171417"/>
                  <a:pt x="9629872" y="257073"/>
                  <a:pt x="9578239" y="379147"/>
                </a:cubicBezTo>
                <a:lnTo>
                  <a:pt x="9571593" y="412069"/>
                </a:lnTo>
                <a:lnTo>
                  <a:pt x="9537676" y="393659"/>
                </a:lnTo>
                <a:cubicBezTo>
                  <a:pt x="9507058" y="380709"/>
                  <a:pt x="9473393" y="373547"/>
                  <a:pt x="9438057" y="373547"/>
                </a:cubicBezTo>
                <a:cubicBezTo>
                  <a:pt x="9420388" y="373547"/>
                  <a:pt x="9403139" y="375338"/>
                  <a:pt x="9386478" y="378747"/>
                </a:cubicBezTo>
                <a:lnTo>
                  <a:pt x="9384764" y="379279"/>
                </a:lnTo>
                <a:lnTo>
                  <a:pt x="9356370" y="326966"/>
                </a:lnTo>
                <a:cubicBezTo>
                  <a:pt x="9300776" y="244677"/>
                  <a:pt x="9206629" y="190574"/>
                  <a:pt x="9099846" y="190574"/>
                </a:cubicBezTo>
                <a:cubicBezTo>
                  <a:pt x="8993063" y="190574"/>
                  <a:pt x="8898917" y="244677"/>
                  <a:pt x="8843324" y="326966"/>
                </a:cubicBezTo>
                <a:lnTo>
                  <a:pt x="8837922" y="336919"/>
                </a:lnTo>
                <a:lnTo>
                  <a:pt x="8777269" y="286876"/>
                </a:lnTo>
                <a:cubicBezTo>
                  <a:pt x="8709511" y="241100"/>
                  <a:pt x="8627828" y="214371"/>
                  <a:pt x="8539902" y="214371"/>
                </a:cubicBezTo>
                <a:cubicBezTo>
                  <a:pt x="8451975" y="214371"/>
                  <a:pt x="8370292" y="241100"/>
                  <a:pt x="8302533" y="286876"/>
                </a:cubicBezTo>
                <a:lnTo>
                  <a:pt x="8264230" y="318480"/>
                </a:lnTo>
                <a:lnTo>
                  <a:pt x="8252614" y="324064"/>
                </a:lnTo>
                <a:lnTo>
                  <a:pt x="8234834" y="338734"/>
                </a:lnTo>
                <a:lnTo>
                  <a:pt x="8208461" y="290142"/>
                </a:lnTo>
                <a:cubicBezTo>
                  <a:pt x="8152866" y="207854"/>
                  <a:pt x="8058721" y="153751"/>
                  <a:pt x="7951941" y="153751"/>
                </a:cubicBezTo>
                <a:cubicBezTo>
                  <a:pt x="7855835" y="153751"/>
                  <a:pt x="7769968" y="197574"/>
                  <a:pt x="7713227" y="266327"/>
                </a:cubicBezTo>
                <a:lnTo>
                  <a:pt x="7675799" y="328018"/>
                </a:lnTo>
                <a:lnTo>
                  <a:pt x="7649999" y="314014"/>
                </a:lnTo>
                <a:lnTo>
                  <a:pt x="7641007" y="269483"/>
                </a:lnTo>
                <a:cubicBezTo>
                  <a:pt x="7594044" y="158451"/>
                  <a:pt x="7484103" y="80543"/>
                  <a:pt x="7355962" y="80543"/>
                </a:cubicBezTo>
                <a:cubicBezTo>
                  <a:pt x="7270537" y="80543"/>
                  <a:pt x="7193198" y="115169"/>
                  <a:pt x="7137215" y="171151"/>
                </a:cubicBezTo>
                <a:lnTo>
                  <a:pt x="7117143" y="195477"/>
                </a:lnTo>
                <a:lnTo>
                  <a:pt x="7088841" y="161174"/>
                </a:lnTo>
                <a:cubicBezTo>
                  <a:pt x="7032857" y="105192"/>
                  <a:pt x="6955521" y="70566"/>
                  <a:pt x="6870093" y="70566"/>
                </a:cubicBezTo>
                <a:cubicBezTo>
                  <a:pt x="6806023" y="70566"/>
                  <a:pt x="6746503" y="90043"/>
                  <a:pt x="6697129" y="123399"/>
                </a:cubicBezTo>
                <a:lnTo>
                  <a:pt x="6684995" y="133411"/>
                </a:lnTo>
                <a:lnTo>
                  <a:pt x="6644023" y="120692"/>
                </a:lnTo>
                <a:cubicBezTo>
                  <a:pt x="6616195" y="114998"/>
                  <a:pt x="6587383" y="112008"/>
                  <a:pt x="6557873" y="112008"/>
                </a:cubicBezTo>
                <a:cubicBezTo>
                  <a:pt x="6484097" y="112008"/>
                  <a:pt x="6414685" y="130698"/>
                  <a:pt x="6354116" y="163601"/>
                </a:cubicBezTo>
                <a:lnTo>
                  <a:pt x="6273160" y="221132"/>
                </a:lnTo>
                <a:lnTo>
                  <a:pt x="6272783" y="221015"/>
                </a:lnTo>
                <a:cubicBezTo>
                  <a:pt x="6252645" y="216894"/>
                  <a:pt x="6231794" y="214730"/>
                  <a:pt x="6210437" y="214730"/>
                </a:cubicBezTo>
                <a:lnTo>
                  <a:pt x="6162864" y="219525"/>
                </a:lnTo>
                <a:lnTo>
                  <a:pt x="6161180" y="211185"/>
                </a:lnTo>
                <a:cubicBezTo>
                  <a:pt x="6114217" y="100153"/>
                  <a:pt x="6004275" y="22245"/>
                  <a:pt x="5876135" y="22245"/>
                </a:cubicBezTo>
                <a:cubicBezTo>
                  <a:pt x="5747995" y="22245"/>
                  <a:pt x="5638053" y="100153"/>
                  <a:pt x="5591090" y="211185"/>
                </a:cubicBezTo>
                <a:lnTo>
                  <a:pt x="5577004" y="280957"/>
                </a:lnTo>
                <a:lnTo>
                  <a:pt x="5576535" y="280094"/>
                </a:lnTo>
                <a:cubicBezTo>
                  <a:pt x="5520942" y="197805"/>
                  <a:pt x="5426795" y="143703"/>
                  <a:pt x="5320012" y="143703"/>
                </a:cubicBezTo>
                <a:cubicBezTo>
                  <a:pt x="5277299" y="143703"/>
                  <a:pt x="5236608" y="152359"/>
                  <a:pt x="5199597" y="168013"/>
                </a:cubicBezTo>
                <a:lnTo>
                  <a:pt x="5171310" y="183367"/>
                </a:lnTo>
                <a:lnTo>
                  <a:pt x="5170430" y="181745"/>
                </a:lnTo>
                <a:cubicBezTo>
                  <a:pt x="5114837" y="99456"/>
                  <a:pt x="5020690" y="45354"/>
                  <a:pt x="4913907" y="45354"/>
                </a:cubicBezTo>
                <a:cubicBezTo>
                  <a:pt x="4817802" y="45354"/>
                  <a:pt x="4731933" y="89177"/>
                  <a:pt x="4675193" y="157930"/>
                </a:cubicBezTo>
                <a:lnTo>
                  <a:pt x="4646008" y="206033"/>
                </a:lnTo>
                <a:lnTo>
                  <a:pt x="4619097" y="173417"/>
                </a:lnTo>
                <a:cubicBezTo>
                  <a:pt x="4563115" y="117435"/>
                  <a:pt x="4485776" y="82809"/>
                  <a:pt x="4400349" y="82809"/>
                </a:cubicBezTo>
                <a:cubicBezTo>
                  <a:pt x="4293566" y="82809"/>
                  <a:pt x="4199420" y="136912"/>
                  <a:pt x="4143826" y="219200"/>
                </a:cubicBezTo>
                <a:lnTo>
                  <a:pt x="4136836" y="232080"/>
                </a:lnTo>
                <a:lnTo>
                  <a:pt x="4117121" y="221379"/>
                </a:lnTo>
                <a:cubicBezTo>
                  <a:pt x="4073934" y="203113"/>
                  <a:pt x="4026452" y="193012"/>
                  <a:pt x="3976611" y="193012"/>
                </a:cubicBezTo>
                <a:cubicBezTo>
                  <a:pt x="3876929" y="193012"/>
                  <a:pt x="3786684" y="233416"/>
                  <a:pt x="3721359" y="298740"/>
                </a:cubicBezTo>
                <a:lnTo>
                  <a:pt x="3705197" y="318329"/>
                </a:lnTo>
                <a:lnTo>
                  <a:pt x="3683571" y="292119"/>
                </a:lnTo>
                <a:cubicBezTo>
                  <a:pt x="3617545" y="226092"/>
                  <a:pt x="3526330" y="185254"/>
                  <a:pt x="3425576" y="185254"/>
                </a:cubicBezTo>
                <a:cubicBezTo>
                  <a:pt x="3324823" y="185254"/>
                  <a:pt x="3233608" y="226092"/>
                  <a:pt x="3167581" y="292119"/>
                </a:cubicBezTo>
                <a:lnTo>
                  <a:pt x="3135507" y="330993"/>
                </a:lnTo>
                <a:lnTo>
                  <a:pt x="3106582" y="322014"/>
                </a:lnTo>
                <a:cubicBezTo>
                  <a:pt x="3086444" y="317893"/>
                  <a:pt x="3065593" y="315729"/>
                  <a:pt x="3044236" y="315729"/>
                </a:cubicBezTo>
                <a:lnTo>
                  <a:pt x="3005060" y="319679"/>
                </a:lnTo>
                <a:lnTo>
                  <a:pt x="3007144" y="309355"/>
                </a:lnTo>
                <a:cubicBezTo>
                  <a:pt x="3007144" y="138503"/>
                  <a:pt x="2868641" y="0"/>
                  <a:pt x="26977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gb1639293c5_1_893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456" name="Google Shape;456;gb1639293c5_1_89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gb1639293c5_1_89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gb1639293c5_1_89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gb1639293c5_1_89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gb1639293c5_1_89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gb1639293c5_1_89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gb1639293c5_1_893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63" name="Google Shape;463;gb1639293c5_1_893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7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4" name="Google Shape;464;gb1639293c5_1_893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7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chemeClr val="accent1"/>
                </a:solidFill>
              </a:defRPr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 rtl="0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 rtl="0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gb1639293c5_1_893"/>
          <p:cNvSpPr txBox="1">
            <a:spLocks noGrp="1"/>
          </p:cNvSpPr>
          <p:nvPr>
            <p:ph type="dt" idx="10"/>
          </p:nvPr>
        </p:nvSpPr>
        <p:spPr>
          <a:xfrm rot="5400000">
            <a:off x="10089389" y="1792223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gb1639293c5_1_893"/>
          <p:cNvSpPr txBox="1">
            <a:spLocks noGrp="1"/>
          </p:cNvSpPr>
          <p:nvPr>
            <p:ph type="ftr" idx="11"/>
          </p:nvPr>
        </p:nvSpPr>
        <p:spPr>
          <a:xfrm rot="5400000">
            <a:off x="8959590" y="3226823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gb1639293c5_1_89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b1639293c5_1_893"/>
          <p:cNvSpPr txBox="1">
            <a:spLocks noGrp="1"/>
          </p:cNvSpPr>
          <p:nvPr>
            <p:ph type="sldNum" idx="12"/>
          </p:nvPr>
        </p:nvSpPr>
        <p:spPr>
          <a:xfrm>
            <a:off x="10351008" y="292608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b1639293c5_1_90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1" name="Google Shape;471;gb1639293c5_1_90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2" name="Google Shape;472;gb1639293c5_1_90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b1639293c5_1_90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gb1639293c5_1_913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476" name="Google Shape;476;gb1639293c5_1_9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gb1639293c5_1_9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b1639293c5_1_9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b1639293c5_1_91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gb1639293c5_1_9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gb1639293c5_1_91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gb1639293c5_1_913"/>
            <p:cNvSpPr/>
            <p:nvPr/>
          </p:nvSpPr>
          <p:spPr>
            <a:xfrm>
              <a:off x="7289800" y="402165"/>
              <a:ext cx="44790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gb1639293c5_1_913"/>
            <p:cNvSpPr/>
            <p:nvPr/>
          </p:nvSpPr>
          <p:spPr>
            <a:xfrm rot="-5677505">
              <a:off x="4698346" y="1826074"/>
              <a:ext cx="3299419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gb1639293c5_1_913"/>
            <p:cNvSpPr/>
            <p:nvPr/>
          </p:nvSpPr>
          <p:spPr>
            <a:xfrm rot="-5400000">
              <a:off x="3787243" y="2801718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85" name="Google Shape;485;gb1639293c5_1_913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86" name="Google Shape;486;gb1639293c5_1_913"/>
          <p:cNvSpPr txBox="1">
            <a:spLocks noGrp="1"/>
          </p:cNvSpPr>
          <p:nvPr>
            <p:ph type="title"/>
          </p:nvPr>
        </p:nvSpPr>
        <p:spPr>
          <a:xfrm>
            <a:off x="1154956" y="2677645"/>
            <a:ext cx="4350900" cy="22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gb1639293c5_1_913"/>
          <p:cNvSpPr txBox="1">
            <a:spLocks noGrp="1"/>
          </p:cNvSpPr>
          <p:nvPr>
            <p:ph type="body" idx="1"/>
          </p:nvPr>
        </p:nvSpPr>
        <p:spPr>
          <a:xfrm>
            <a:off x="6895558" y="2677644"/>
            <a:ext cx="3755400" cy="22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8" name="Google Shape;488;gb1639293c5_1_91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gb1639293c5_1_91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gb1639293c5_1_9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b1639293c5_1_9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1639293c5_1_931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gb1639293c5_1_93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95" name="Google Shape;495;gb1639293c5_1_931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96" name="Google Shape;496;gb1639293c5_1_931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gb1639293c5_1_931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gb1639293c5_1_93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b1639293c5_1_938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gb1639293c5_1_938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2" name="Google Shape;502;gb1639293c5_1_938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200" cy="2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03" name="Google Shape;503;gb1639293c5_1_938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2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04" name="Google Shape;504;gb1639293c5_1_938"/>
          <p:cNvSpPr txBox="1">
            <a:spLocks noGrp="1"/>
          </p:cNvSpPr>
          <p:nvPr>
            <p:ph type="body" idx="4"/>
          </p:nvPr>
        </p:nvSpPr>
        <p:spPr>
          <a:xfrm>
            <a:off x="6208710" y="3179762"/>
            <a:ext cx="4825200" cy="2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05" name="Google Shape;505;gb1639293c5_1_938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6" name="Google Shape;506;gb1639293c5_1_938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gb1639293c5_1_9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gb1639293c5_1_947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510" name="Google Shape;510;gb1639293c5_1_94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gb1639293c5_1_947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gb1639293c5_1_94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gb1639293c5_1_94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gb1639293c5_1_94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gb1639293c5_1_94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gb1639293c5_1_947"/>
            <p:cNvSpPr/>
            <p:nvPr/>
          </p:nvSpPr>
          <p:spPr>
            <a:xfrm>
              <a:off x="5713412" y="402165"/>
              <a:ext cx="60552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gb1639293c5_1_947"/>
            <p:cNvSpPr/>
            <p:nvPr/>
          </p:nvSpPr>
          <p:spPr>
            <a:xfrm rot="-5677505">
              <a:off x="3140479" y="1826074"/>
              <a:ext cx="3299419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gb1639293c5_1_947"/>
            <p:cNvSpPr/>
            <p:nvPr/>
          </p:nvSpPr>
          <p:spPr>
            <a:xfrm rot="-5400000">
              <a:off x="2229375" y="2801718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19" name="Google Shape;519;gb1639293c5_1_947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20" name="Google Shape;520;gb1639293c5_1_947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1" name="Google Shape;521;gb1639293c5_1_947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22" name="Google Shape;522;gb1639293c5_1_947"/>
          <p:cNvSpPr txBox="1">
            <a:spLocks noGrp="1"/>
          </p:cNvSpPr>
          <p:nvPr>
            <p:ph type="body" idx="2"/>
          </p:nvPr>
        </p:nvSpPr>
        <p:spPr>
          <a:xfrm>
            <a:off x="1154955" y="2895600"/>
            <a:ext cx="2793300" cy="31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23" name="Google Shape;523;gb1639293c5_1_94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4" name="Google Shape;524;gb1639293c5_1_94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gb1639293c5_1_94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b1639293c5_1_9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gb1639293c5_1_966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529" name="Google Shape;529;gb1639293c5_1_96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gb1639293c5_1_96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gb1639293c5_1_96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gb1639293c5_1_96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gb1639293c5_1_96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gb1639293c5_1_96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gb1639293c5_1_966"/>
            <p:cNvSpPr/>
            <p:nvPr/>
          </p:nvSpPr>
          <p:spPr>
            <a:xfrm>
              <a:off x="6172200" y="402165"/>
              <a:ext cx="55965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gb1639293c5_1_966"/>
            <p:cNvSpPr/>
            <p:nvPr/>
          </p:nvSpPr>
          <p:spPr>
            <a:xfrm rot="-5400000">
              <a:off x="3295430" y="2801718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37" name="Google Shape;537;gb1639293c5_1_966"/>
            <p:cNvSpPr/>
            <p:nvPr/>
          </p:nvSpPr>
          <p:spPr>
            <a:xfrm rot="-5677505">
              <a:off x="4203588" y="1826074"/>
              <a:ext cx="3299419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gb1639293c5_1_966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39" name="Google Shape;539;gb1639293c5_1_966"/>
          <p:cNvSpPr txBox="1">
            <a:spLocks noGrp="1"/>
          </p:cNvSpPr>
          <p:nvPr>
            <p:ph type="title"/>
          </p:nvPr>
        </p:nvSpPr>
        <p:spPr>
          <a:xfrm>
            <a:off x="1153907" y="1693332"/>
            <a:ext cx="3860400" cy="17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" name="Google Shape;540;gb1639293c5_1_966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1" name="Google Shape;541;gb1639293c5_1_966"/>
          <p:cNvSpPr txBox="1">
            <a:spLocks noGrp="1"/>
          </p:cNvSpPr>
          <p:nvPr>
            <p:ph type="body" idx="1"/>
          </p:nvPr>
        </p:nvSpPr>
        <p:spPr>
          <a:xfrm>
            <a:off x="1154955" y="3657600"/>
            <a:ext cx="3859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42" name="Google Shape;542;gb1639293c5_1_96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gb1639293c5_1_96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gb1639293c5_1_96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b1639293c5_1_96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gb1639293c5_1_985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548" name="Google Shape;548;gb1639293c5_1_98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gb1639293c5_1_98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gb1639293c5_1_98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gb1639293c5_1_98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gb1639293c5_1_98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gb1639293c5_1_98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gb1639293c5_1_985"/>
            <p:cNvSpPr/>
            <p:nvPr/>
          </p:nvSpPr>
          <p:spPr>
            <a:xfrm rot="10371520">
              <a:off x="263754" y="4438261"/>
              <a:ext cx="3299420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gb1639293c5_1_985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56" name="Google Shape;556;gb1639293c5_1_985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57" name="Google Shape;557;gb1639293c5_1_985"/>
          <p:cNvSpPr txBox="1">
            <a:spLocks noGrp="1"/>
          </p:cNvSpPr>
          <p:nvPr>
            <p:ph type="title"/>
          </p:nvPr>
        </p:nvSpPr>
        <p:spPr>
          <a:xfrm>
            <a:off x="1154956" y="4966674"/>
            <a:ext cx="88257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8" name="Google Shape;558;gb1639293c5_1_985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700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9" name="Google Shape;559;gb1639293c5_1_985"/>
          <p:cNvSpPr txBox="1">
            <a:spLocks noGrp="1"/>
          </p:cNvSpPr>
          <p:nvPr>
            <p:ph type="body" idx="1"/>
          </p:nvPr>
        </p:nvSpPr>
        <p:spPr>
          <a:xfrm>
            <a:off x="1154956" y="5536665"/>
            <a:ext cx="8825700" cy="4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60" name="Google Shape;560;gb1639293c5_1_98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gb1639293c5_1_98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gb1639293c5_1_98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gb1639293c5_1_98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5" name="Google Shape;565;gb1639293c5_1_1003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566" name="Google Shape;566;gb1639293c5_1_100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gb1639293c5_1_100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gb1639293c5_1_100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gb1639293c5_1_100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gb1639293c5_1_100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gb1639293c5_1_1003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gb1639293c5_1_1003"/>
            <p:cNvSpPr/>
            <p:nvPr/>
          </p:nvSpPr>
          <p:spPr>
            <a:xfrm rot="-589939">
              <a:off x="8490949" y="2714870"/>
              <a:ext cx="3299413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gb1639293c5_1_1003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74" name="Google Shape;574;gb1639293c5_1_1003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75" name="Google Shape;575;gb1639293c5_1_1003"/>
          <p:cNvSpPr txBox="1">
            <a:spLocks noGrp="1"/>
          </p:cNvSpPr>
          <p:nvPr>
            <p:ph type="title"/>
          </p:nvPr>
        </p:nvSpPr>
        <p:spPr>
          <a:xfrm>
            <a:off x="1154954" y="1063416"/>
            <a:ext cx="8825700" cy="13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gb1639293c5_1_1003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700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77" name="Google Shape;577;gb1639293c5_1_1003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gb1639293c5_1_1003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9" name="Google Shape;579;gb1639293c5_1_100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b1639293c5_1_100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gb1639293c5_1_1020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583" name="Google Shape;583;gb1639293c5_1_102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gb1639293c5_1_102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gb1639293c5_1_102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gb1639293c5_1_10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gb1639293c5_1_102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gb1639293c5_1_10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gb1639293c5_1_1020"/>
            <p:cNvSpPr/>
            <p:nvPr/>
          </p:nvSpPr>
          <p:spPr>
            <a:xfrm rot="-589939">
              <a:off x="8490949" y="4185114"/>
              <a:ext cx="3299413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gb1639293c5_1_1020"/>
            <p:cNvSpPr/>
            <p:nvPr/>
          </p:nvSpPr>
          <p:spPr>
            <a:xfrm>
              <a:off x="455612" y="4241801"/>
              <a:ext cx="11277600" cy="23371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591" name="Google Shape;591;gb1639293c5_1_1020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592" name="Google Shape;592;gb1639293c5_1_1020"/>
          <p:cNvSpPr txBox="1"/>
          <p:nvPr/>
        </p:nvSpPr>
        <p:spPr>
          <a:xfrm>
            <a:off x="9719438" y="2631815"/>
            <a:ext cx="801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  <p:sp>
        <p:nvSpPr>
          <p:cNvPr id="593" name="Google Shape;593;gb1639293c5_1_1020"/>
          <p:cNvSpPr txBox="1"/>
          <p:nvPr/>
        </p:nvSpPr>
        <p:spPr>
          <a:xfrm>
            <a:off x="898295" y="591093"/>
            <a:ext cx="8019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594" name="Google Shape;594;gb1639293c5_1_1020"/>
          <p:cNvSpPr txBox="1">
            <a:spLocks noGrp="1"/>
          </p:cNvSpPr>
          <p:nvPr>
            <p:ph type="title"/>
          </p:nvPr>
        </p:nvSpPr>
        <p:spPr>
          <a:xfrm>
            <a:off x="1581878" y="980517"/>
            <a:ext cx="8454000" cy="269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gb1639293c5_1_1020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259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96" name="Google Shape;596;gb1639293c5_1_1020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7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597" name="Google Shape;597;gb1639293c5_1_102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gb1639293c5_1_102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gb1639293c5_1_10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b1639293c5_1_10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ntents slide layout">
  <p:cSld name="4_Contents slide layou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5"/>
          <p:cNvSpPr/>
          <p:nvPr/>
        </p:nvSpPr>
        <p:spPr>
          <a:xfrm>
            <a:off x="4765528" y="0"/>
            <a:ext cx="6337415" cy="6856506"/>
          </a:xfrm>
          <a:custGeom>
            <a:avLst/>
            <a:gdLst/>
            <a:ahLst/>
            <a:cxnLst/>
            <a:rect l="l" t="t" r="r" b="b"/>
            <a:pathLst>
              <a:path w="6337415" h="6856506" extrusionOk="0">
                <a:moveTo>
                  <a:pt x="2415079" y="0"/>
                </a:moveTo>
                <a:lnTo>
                  <a:pt x="5187972" y="0"/>
                </a:lnTo>
                <a:cubicBezTo>
                  <a:pt x="5555839" y="0"/>
                  <a:pt x="5892789" y="194754"/>
                  <a:pt x="6072084" y="513156"/>
                </a:cubicBezTo>
                <a:lnTo>
                  <a:pt x="6337415" y="972315"/>
                </a:lnTo>
                <a:lnTo>
                  <a:pt x="6337415" y="5884192"/>
                </a:lnTo>
                <a:lnTo>
                  <a:pt x="6072084" y="6343350"/>
                </a:lnTo>
                <a:cubicBezTo>
                  <a:pt x="5889699" y="6661756"/>
                  <a:pt x="5552745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Google Shape;42;p55"/>
          <p:cNvSpPr/>
          <p:nvPr/>
        </p:nvSpPr>
        <p:spPr>
          <a:xfrm>
            <a:off x="5085740" y="0"/>
            <a:ext cx="6017203" cy="6856506"/>
          </a:xfrm>
          <a:custGeom>
            <a:avLst/>
            <a:gdLst/>
            <a:ahLst/>
            <a:cxnLst/>
            <a:rect l="l" t="t" r="r" b="b"/>
            <a:pathLst>
              <a:path w="6017203" h="6856506" extrusionOk="0">
                <a:moveTo>
                  <a:pt x="2415079" y="0"/>
                </a:moveTo>
                <a:lnTo>
                  <a:pt x="5187972" y="0"/>
                </a:lnTo>
                <a:cubicBezTo>
                  <a:pt x="5509856" y="0"/>
                  <a:pt x="5808068" y="149109"/>
                  <a:pt x="5997706" y="399690"/>
                </a:cubicBezTo>
                <a:lnTo>
                  <a:pt x="6017203" y="429434"/>
                </a:lnTo>
                <a:lnTo>
                  <a:pt x="6017203" y="6425941"/>
                </a:lnTo>
                <a:lnTo>
                  <a:pt x="5996686" y="6456817"/>
                </a:lnTo>
                <a:cubicBezTo>
                  <a:pt x="5804978" y="6707401"/>
                  <a:pt x="5506762" y="6856506"/>
                  <a:pt x="5184883" y="6856506"/>
                </a:cubicBezTo>
                <a:lnTo>
                  <a:pt x="2411986" y="6856506"/>
                </a:lnTo>
                <a:cubicBezTo>
                  <a:pt x="2047213" y="6856506"/>
                  <a:pt x="1707170" y="6661756"/>
                  <a:pt x="1524785" y="6343350"/>
                </a:cubicBezTo>
                <a:lnTo>
                  <a:pt x="136790" y="3941411"/>
                </a:lnTo>
                <a:cubicBezTo>
                  <a:pt x="-45596" y="3623005"/>
                  <a:pt x="-45596" y="3233501"/>
                  <a:pt x="136790" y="2915099"/>
                </a:cubicBezTo>
                <a:lnTo>
                  <a:pt x="1524785" y="513156"/>
                </a:lnTo>
                <a:cubicBezTo>
                  <a:pt x="1707170" y="194754"/>
                  <a:pt x="2047213" y="0"/>
                  <a:pt x="2415079" y="0"/>
                </a:cubicBez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Google Shape;43;p55"/>
          <p:cNvSpPr>
            <a:spLocks noGrp="1"/>
          </p:cNvSpPr>
          <p:nvPr>
            <p:ph type="pic" idx="2"/>
          </p:nvPr>
        </p:nvSpPr>
        <p:spPr>
          <a:xfrm>
            <a:off x="6011683" y="0"/>
            <a:ext cx="6180317" cy="6856499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1"/>
              <a:buFont typeface="Noto Sans Symbols"/>
              <a:buNone/>
              <a:defRPr sz="2701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2" name="Google Shape;602;gb1639293c5_1_1040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603" name="Google Shape;603;gb1639293c5_1_10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gb1639293c5_1_104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gb1639293c5_1_1040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gb1639293c5_1_104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gb1639293c5_1_1040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gb1639293c5_1_104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gb1639293c5_1_1040"/>
            <p:cNvSpPr/>
            <p:nvPr/>
          </p:nvSpPr>
          <p:spPr>
            <a:xfrm rot="-589939">
              <a:off x="8490949" y="4193580"/>
              <a:ext cx="3299413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gb1639293c5_1_1040"/>
            <p:cNvSpPr/>
            <p:nvPr/>
          </p:nvSpPr>
          <p:spPr>
            <a:xfrm>
              <a:off x="455612" y="4241801"/>
              <a:ext cx="11277600" cy="23371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11" name="Google Shape;611;gb1639293c5_1_1040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12" name="Google Shape;612;gb1639293c5_1_1040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7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3" name="Google Shape;613;gb1639293c5_1_1040"/>
          <p:cNvSpPr txBox="1">
            <a:spLocks noGrp="1"/>
          </p:cNvSpPr>
          <p:nvPr>
            <p:ph type="body" idx="1"/>
          </p:nvPr>
        </p:nvSpPr>
        <p:spPr>
          <a:xfrm>
            <a:off x="1154954" y="5033068"/>
            <a:ext cx="88257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14" name="Google Shape;614;gb1639293c5_1_104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gb1639293c5_1_104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6" name="Google Shape;616;gb1639293c5_1_10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gb1639293c5_1_10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b1639293c5_1_1057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gb1639293c5_1_1057"/>
          <p:cNvSpPr txBox="1">
            <a:spLocks noGrp="1"/>
          </p:cNvSpPr>
          <p:nvPr>
            <p:ph type="body" idx="1"/>
          </p:nvPr>
        </p:nvSpPr>
        <p:spPr>
          <a:xfrm>
            <a:off x="1154954" y="2617299"/>
            <a:ext cx="31293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21" name="Google Shape;621;gb1639293c5_1_1057"/>
          <p:cNvSpPr txBox="1">
            <a:spLocks noGrp="1"/>
          </p:cNvSpPr>
          <p:nvPr>
            <p:ph type="body" idx="2"/>
          </p:nvPr>
        </p:nvSpPr>
        <p:spPr>
          <a:xfrm>
            <a:off x="1154954" y="3193561"/>
            <a:ext cx="3129300" cy="28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22" name="Google Shape;622;gb1639293c5_1_1057"/>
          <p:cNvSpPr txBox="1">
            <a:spLocks noGrp="1"/>
          </p:cNvSpPr>
          <p:nvPr>
            <p:ph type="body" idx="3"/>
          </p:nvPr>
        </p:nvSpPr>
        <p:spPr>
          <a:xfrm>
            <a:off x="4512721" y="2603502"/>
            <a:ext cx="31455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23" name="Google Shape;623;gb1639293c5_1_1057"/>
          <p:cNvSpPr txBox="1">
            <a:spLocks noGrp="1"/>
          </p:cNvSpPr>
          <p:nvPr>
            <p:ph type="body" idx="4"/>
          </p:nvPr>
        </p:nvSpPr>
        <p:spPr>
          <a:xfrm>
            <a:off x="4512721" y="3193561"/>
            <a:ext cx="3145500" cy="28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24" name="Google Shape;624;gb1639293c5_1_1057"/>
          <p:cNvSpPr txBox="1">
            <a:spLocks noGrp="1"/>
          </p:cNvSpPr>
          <p:nvPr>
            <p:ph type="body" idx="5"/>
          </p:nvPr>
        </p:nvSpPr>
        <p:spPr>
          <a:xfrm>
            <a:off x="7886700" y="2617299"/>
            <a:ext cx="31611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25" name="Google Shape;625;gb1639293c5_1_1057"/>
          <p:cNvSpPr txBox="1">
            <a:spLocks noGrp="1"/>
          </p:cNvSpPr>
          <p:nvPr>
            <p:ph type="body" idx="6"/>
          </p:nvPr>
        </p:nvSpPr>
        <p:spPr>
          <a:xfrm>
            <a:off x="7886700" y="3193561"/>
            <a:ext cx="3164700" cy="28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626" name="Google Shape;626;gb1639293c5_1_1057"/>
          <p:cNvCxnSpPr/>
          <p:nvPr/>
        </p:nvCxnSpPr>
        <p:spPr>
          <a:xfrm>
            <a:off x="4403971" y="2569633"/>
            <a:ext cx="0" cy="34926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7" name="Google Shape;627;gb1639293c5_1_1057"/>
          <p:cNvCxnSpPr/>
          <p:nvPr/>
        </p:nvCxnSpPr>
        <p:spPr>
          <a:xfrm>
            <a:off x="7772401" y="2569633"/>
            <a:ext cx="0" cy="34926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78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8" name="Google Shape;628;gb1639293c5_1_1057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gb1639293c5_1_1057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gb1639293c5_1_105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b1639293c5_1_107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gb1639293c5_1_1070"/>
          <p:cNvSpPr txBox="1">
            <a:spLocks noGrp="1"/>
          </p:cNvSpPr>
          <p:nvPr>
            <p:ph type="body" idx="1"/>
          </p:nvPr>
        </p:nvSpPr>
        <p:spPr>
          <a:xfrm>
            <a:off x="1154952" y="4532845"/>
            <a:ext cx="30504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4" name="Google Shape;634;gb1639293c5_1_1070"/>
          <p:cNvSpPr>
            <a:spLocks noGrp="1"/>
          </p:cNvSpPr>
          <p:nvPr>
            <p:ph type="pic" idx="2"/>
          </p:nvPr>
        </p:nvSpPr>
        <p:spPr>
          <a:xfrm>
            <a:off x="1334552" y="2603500"/>
            <a:ext cx="2691300" cy="15915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5" name="Google Shape;635;gb1639293c5_1_1070"/>
          <p:cNvSpPr txBox="1">
            <a:spLocks noGrp="1"/>
          </p:cNvSpPr>
          <p:nvPr>
            <p:ph type="body" idx="3"/>
          </p:nvPr>
        </p:nvSpPr>
        <p:spPr>
          <a:xfrm>
            <a:off x="1154953" y="5109107"/>
            <a:ext cx="30504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36" name="Google Shape;636;gb1639293c5_1_1070"/>
          <p:cNvSpPr txBox="1">
            <a:spLocks noGrp="1"/>
          </p:cNvSpPr>
          <p:nvPr>
            <p:ph type="body" idx="4"/>
          </p:nvPr>
        </p:nvSpPr>
        <p:spPr>
          <a:xfrm>
            <a:off x="4572537" y="4532846"/>
            <a:ext cx="30468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37" name="Google Shape;637;gb1639293c5_1_1070"/>
          <p:cNvSpPr>
            <a:spLocks noGrp="1"/>
          </p:cNvSpPr>
          <p:nvPr>
            <p:ph type="pic" idx="5"/>
          </p:nvPr>
        </p:nvSpPr>
        <p:spPr>
          <a:xfrm>
            <a:off x="4748463" y="2603500"/>
            <a:ext cx="2691300" cy="15915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8" name="Google Shape;638;gb1639293c5_1_1070"/>
          <p:cNvSpPr txBox="1">
            <a:spLocks noGrp="1"/>
          </p:cNvSpPr>
          <p:nvPr>
            <p:ph type="body" idx="6"/>
          </p:nvPr>
        </p:nvSpPr>
        <p:spPr>
          <a:xfrm>
            <a:off x="4568865" y="5184002"/>
            <a:ext cx="30504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39" name="Google Shape;639;gb1639293c5_1_1070"/>
          <p:cNvSpPr txBox="1">
            <a:spLocks noGrp="1"/>
          </p:cNvSpPr>
          <p:nvPr>
            <p:ph type="body" idx="7"/>
          </p:nvPr>
        </p:nvSpPr>
        <p:spPr>
          <a:xfrm>
            <a:off x="7983434" y="4532847"/>
            <a:ext cx="3050400" cy="6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40" name="Google Shape;640;gb1639293c5_1_1070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300" cy="15915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1" name="Google Shape;641;gb1639293c5_1_1070"/>
          <p:cNvSpPr txBox="1">
            <a:spLocks noGrp="1"/>
          </p:cNvSpPr>
          <p:nvPr>
            <p:ph type="body" idx="9"/>
          </p:nvPr>
        </p:nvSpPr>
        <p:spPr>
          <a:xfrm>
            <a:off x="7983434" y="5184001"/>
            <a:ext cx="3050400" cy="8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 rtl="0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 rtl="0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 rtl="0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 rtl="0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642" name="Google Shape;642;gb1639293c5_1_1070"/>
          <p:cNvCxnSpPr/>
          <p:nvPr/>
        </p:nvCxnSpPr>
        <p:spPr>
          <a:xfrm>
            <a:off x="4388153" y="2603500"/>
            <a:ext cx="0" cy="35175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3" name="Google Shape;643;gb1639293c5_1_1070"/>
          <p:cNvCxnSpPr/>
          <p:nvPr/>
        </p:nvCxnSpPr>
        <p:spPr>
          <a:xfrm>
            <a:off x="7801905" y="2603500"/>
            <a:ext cx="0" cy="3492600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4" name="Google Shape;644;gb1639293c5_1_1070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gb1639293c5_1_1070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gb1639293c5_1_10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1639293c5_1_108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8257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9" name="Google Shape;649;gb1639293c5_1_1086"/>
          <p:cNvSpPr txBox="1">
            <a:spLocks noGrp="1"/>
          </p:cNvSpPr>
          <p:nvPr>
            <p:ph type="body" idx="1"/>
          </p:nvPr>
        </p:nvSpPr>
        <p:spPr>
          <a:xfrm rot="5400000">
            <a:off x="3827417" y="-69050"/>
            <a:ext cx="3416400" cy="87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50" name="Google Shape;650;gb1639293c5_1_1086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1" name="Google Shape;651;gb1639293c5_1_1086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2" name="Google Shape;652;gb1639293c5_1_108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gb1639293c5_1_1092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655" name="Google Shape;655;gb1639293c5_1_109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gb1639293c5_1_109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gb1639293c5_1_1092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gb1639293c5_1_109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gb1639293c5_1_1092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gb1639293c5_1_1092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gb1639293c5_1_1092"/>
            <p:cNvSpPr/>
            <p:nvPr/>
          </p:nvSpPr>
          <p:spPr>
            <a:xfrm rot="5101739">
              <a:off x="6294739" y="4577733"/>
              <a:ext cx="3299410" cy="44093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gb1639293c5_1_1092"/>
            <p:cNvSpPr/>
            <p:nvPr/>
          </p:nvSpPr>
          <p:spPr>
            <a:xfrm>
              <a:off x="414867" y="402165"/>
              <a:ext cx="65109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gb1639293c5_1_1092"/>
            <p:cNvSpPr/>
            <p:nvPr/>
          </p:nvSpPr>
          <p:spPr>
            <a:xfrm rot="5400000">
              <a:off x="4449229" y="2801722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664" name="Google Shape;664;gb1639293c5_1_1092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665" name="Google Shape;665;gb1639293c5_1_1092"/>
          <p:cNvSpPr txBox="1">
            <a:spLocks noGrp="1"/>
          </p:cNvSpPr>
          <p:nvPr>
            <p:ph type="title"/>
          </p:nvPr>
        </p:nvSpPr>
        <p:spPr>
          <a:xfrm rot="5400000">
            <a:off x="6909389" y="2945868"/>
            <a:ext cx="4748700" cy="14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gb1639293c5_1_1092"/>
          <p:cNvSpPr txBox="1">
            <a:spLocks noGrp="1"/>
          </p:cNvSpPr>
          <p:nvPr>
            <p:ph type="body" idx="1"/>
          </p:nvPr>
        </p:nvSpPr>
        <p:spPr>
          <a:xfrm rot="5400000">
            <a:off x="1904400" y="529068"/>
            <a:ext cx="4748700" cy="6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 rtl="0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67" name="Google Shape;667;gb1639293c5_1_1092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gb1639293c5_1_1092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9" name="Google Shape;669;gb1639293c5_1_109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gb1639293c5_1_109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ntents slide layout">
  <p:cSld name="3_Contents slide layou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ntents slide layout">
  <p:cSld name="5_Contents slide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7"/>
          <p:cNvSpPr>
            <a:spLocks noGrp="1"/>
          </p:cNvSpPr>
          <p:nvPr>
            <p:ph type="pic" idx="2"/>
          </p:nvPr>
        </p:nvSpPr>
        <p:spPr>
          <a:xfrm>
            <a:off x="0" y="0"/>
            <a:ext cx="611363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Contents slide layout">
  <p:cSld name="7_Contents slide layou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8"/>
          <p:cNvSpPr>
            <a:spLocks noGrp="1"/>
          </p:cNvSpPr>
          <p:nvPr>
            <p:ph type="pic" idx="2"/>
          </p:nvPr>
        </p:nvSpPr>
        <p:spPr>
          <a:xfrm>
            <a:off x="5344564" y="130767"/>
            <a:ext cx="6758507" cy="659646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ntents slide layout">
  <p:cSld name="6_Contents slide layou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9"/>
          <p:cNvSpPr>
            <a:spLocks noGrp="1"/>
          </p:cNvSpPr>
          <p:nvPr>
            <p:ph type="pic" idx="2"/>
          </p:nvPr>
        </p:nvSpPr>
        <p:spPr>
          <a:xfrm>
            <a:off x="-1" y="1"/>
            <a:ext cx="9258300" cy="5640313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  <a:defRPr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26" Type="http://schemas.openxmlformats.org/officeDocument/2006/relationships/slideLayout" Target="../slideLayouts/slideLayout26.xml" /><Relationship Id="rId3" Type="http://schemas.openxmlformats.org/officeDocument/2006/relationships/slideLayout" Target="../slideLayouts/slideLayout3.xml" /><Relationship Id="rId21" Type="http://schemas.openxmlformats.org/officeDocument/2006/relationships/slideLayout" Target="../slideLayouts/slideLayout21.xml" /><Relationship Id="rId34" Type="http://schemas.openxmlformats.org/officeDocument/2006/relationships/slideLayout" Target="../slideLayouts/slideLayout34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5" Type="http://schemas.openxmlformats.org/officeDocument/2006/relationships/slideLayout" Target="../slideLayouts/slideLayout25.xml" /><Relationship Id="rId33" Type="http://schemas.openxmlformats.org/officeDocument/2006/relationships/slideLayout" Target="../slideLayouts/slideLayout33.xml" /><Relationship Id="rId38" Type="http://schemas.openxmlformats.org/officeDocument/2006/relationships/image" Target="../media/image1.png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29" Type="http://schemas.openxmlformats.org/officeDocument/2006/relationships/slideLayout" Target="../slideLayouts/slideLayout29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24" Type="http://schemas.openxmlformats.org/officeDocument/2006/relationships/slideLayout" Target="../slideLayouts/slideLayout24.xml" /><Relationship Id="rId32" Type="http://schemas.openxmlformats.org/officeDocument/2006/relationships/slideLayout" Target="../slideLayouts/slideLayout32.xml" /><Relationship Id="rId37" Type="http://schemas.openxmlformats.org/officeDocument/2006/relationships/theme" Target="../theme/theme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23" Type="http://schemas.openxmlformats.org/officeDocument/2006/relationships/slideLayout" Target="../slideLayouts/slideLayout23.xml" /><Relationship Id="rId28" Type="http://schemas.openxmlformats.org/officeDocument/2006/relationships/slideLayout" Target="../slideLayouts/slideLayout28.xml" /><Relationship Id="rId36" Type="http://schemas.openxmlformats.org/officeDocument/2006/relationships/slideLayout" Target="../slideLayouts/slideLayout36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31" Type="http://schemas.openxmlformats.org/officeDocument/2006/relationships/slideLayout" Target="../slideLayouts/slideLayout3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Relationship Id="rId22" Type="http://schemas.openxmlformats.org/officeDocument/2006/relationships/slideLayout" Target="../slideLayouts/slideLayout22.xml" /><Relationship Id="rId27" Type="http://schemas.openxmlformats.org/officeDocument/2006/relationships/slideLayout" Target="../slideLayouts/slideLayout27.xml" /><Relationship Id="rId30" Type="http://schemas.openxmlformats.org/officeDocument/2006/relationships/slideLayout" Target="../slideLayouts/slideLayout30.xml" /><Relationship Id="rId35" Type="http://schemas.openxmlformats.org/officeDocument/2006/relationships/slideLayout" Target="../slideLayouts/slideLayout35.xml" 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 /><Relationship Id="rId1" Type="http://schemas.openxmlformats.org/officeDocument/2006/relationships/slideLayout" Target="../slideLayouts/slideLayout37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 /><Relationship Id="rId13" Type="http://schemas.openxmlformats.org/officeDocument/2006/relationships/slideLayout" Target="../slideLayouts/slideLayout50.xml" /><Relationship Id="rId18" Type="http://schemas.openxmlformats.org/officeDocument/2006/relationships/theme" Target="../theme/theme3.xml" /><Relationship Id="rId3" Type="http://schemas.openxmlformats.org/officeDocument/2006/relationships/slideLayout" Target="../slideLayouts/slideLayout40.xml" /><Relationship Id="rId7" Type="http://schemas.openxmlformats.org/officeDocument/2006/relationships/slideLayout" Target="../slideLayouts/slideLayout44.xml" /><Relationship Id="rId12" Type="http://schemas.openxmlformats.org/officeDocument/2006/relationships/slideLayout" Target="../slideLayouts/slideLayout49.xml" /><Relationship Id="rId17" Type="http://schemas.openxmlformats.org/officeDocument/2006/relationships/slideLayout" Target="../slideLayouts/slideLayout54.xml" /><Relationship Id="rId2" Type="http://schemas.openxmlformats.org/officeDocument/2006/relationships/slideLayout" Target="../slideLayouts/slideLayout39.xml" /><Relationship Id="rId16" Type="http://schemas.openxmlformats.org/officeDocument/2006/relationships/slideLayout" Target="../slideLayouts/slideLayout53.xml" /><Relationship Id="rId1" Type="http://schemas.openxmlformats.org/officeDocument/2006/relationships/slideLayout" Target="../slideLayouts/slideLayout38.xml" /><Relationship Id="rId6" Type="http://schemas.openxmlformats.org/officeDocument/2006/relationships/slideLayout" Target="../slideLayouts/slideLayout43.xml" /><Relationship Id="rId11" Type="http://schemas.openxmlformats.org/officeDocument/2006/relationships/slideLayout" Target="../slideLayouts/slideLayout48.xml" /><Relationship Id="rId5" Type="http://schemas.openxmlformats.org/officeDocument/2006/relationships/slideLayout" Target="../slideLayouts/slideLayout42.xml" /><Relationship Id="rId15" Type="http://schemas.openxmlformats.org/officeDocument/2006/relationships/slideLayout" Target="../slideLayouts/slideLayout52.xml" /><Relationship Id="rId10" Type="http://schemas.openxmlformats.org/officeDocument/2006/relationships/slideLayout" Target="../slideLayouts/slideLayout47.xml" /><Relationship Id="rId19" Type="http://schemas.openxmlformats.org/officeDocument/2006/relationships/image" Target="../media/image2.png" /><Relationship Id="rId4" Type="http://schemas.openxmlformats.org/officeDocument/2006/relationships/slideLayout" Target="../slideLayouts/slideLayout41.xml" /><Relationship Id="rId9" Type="http://schemas.openxmlformats.org/officeDocument/2006/relationships/slideLayout" Target="../slideLayouts/slideLayout46.xml" /><Relationship Id="rId14" Type="http://schemas.openxmlformats.org/officeDocument/2006/relationships/slideLayout" Target="../slideLayouts/slideLayout5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4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" name="Google Shape;7;p4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8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8;p49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588"/>
                  </a:srgbClr>
                </a:gs>
                <a:gs pos="36000">
                  <a:srgbClr val="F7F7F7">
                    <a:alpha val="9411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p49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450"/>
                  </a:srgbClr>
                </a:gs>
                <a:gs pos="36000">
                  <a:srgbClr val="F7F7F7">
                    <a:alpha val="7450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4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274"/>
                  </a:srgbClr>
                </a:gs>
                <a:gs pos="36000">
                  <a:srgbClr val="F7F7F7">
                    <a:alpha val="5490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4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4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333"/>
                  </a:srgbClr>
                </a:gs>
                <a:gs pos="36000">
                  <a:srgbClr val="F7F7F7">
                    <a:alpha val="6274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49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49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" name="Google Shape;15;p4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6" name="Google Shape;16;p4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9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49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Google Shape;20;p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b1639293c5_1_8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6" name="Google Shape;416;gb1639293c5_1_85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7" name="Google Shape;417;gb1639293c5_1_8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8" name="Google Shape;418;gb1639293c5_1_8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9" name="Google Shape;419;gb1639293c5_1_8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gb1639293c5_1_865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428" name="Google Shape;428;gb1639293c5_1_86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gb1639293c5_1_86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gb1639293c5_1_86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gb1639293c5_1_86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gb1639293c5_1_86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gb1639293c5_1_865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gb1639293c5_1_865"/>
            <p:cNvSpPr/>
            <p:nvPr/>
          </p:nvSpPr>
          <p:spPr>
            <a:xfrm rot="-589939">
              <a:off x="8490949" y="1797513"/>
              <a:ext cx="3299413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b1639293c5_1_865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36" name="Google Shape;436;gb1639293c5_1_865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37" name="Google Shape;437;gb1639293c5_1_865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38" name="Google Shape;438;gb1639293c5_1_865"/>
          <p:cNvSpPr txBox="1">
            <a:spLocks noGrp="1"/>
          </p:cNvSpPr>
          <p:nvPr>
            <p:ph type="body" idx="1"/>
          </p:nvPr>
        </p:nvSpPr>
        <p:spPr>
          <a:xfrm>
            <a:off x="1154955" y="2603500"/>
            <a:ext cx="8761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39" name="Google Shape;439;gb1639293c5_1_865"/>
          <p:cNvSpPr txBox="1">
            <a:spLocks noGrp="1"/>
          </p:cNvSpPr>
          <p:nvPr>
            <p:ph type="dt" idx="10"/>
          </p:nvPr>
        </p:nvSpPr>
        <p:spPr>
          <a:xfrm>
            <a:off x="10650938" y="6394061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0" name="Google Shape;440;gb1639293c5_1_865"/>
          <p:cNvSpPr txBox="1">
            <a:spLocks noGrp="1"/>
          </p:cNvSpPr>
          <p:nvPr>
            <p:ph type="ftr" idx="11"/>
          </p:nvPr>
        </p:nvSpPr>
        <p:spPr>
          <a:xfrm>
            <a:off x="528358" y="6391838"/>
            <a:ext cx="3859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1" name="Google Shape;441;gb1639293c5_1_86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b1639293c5_1_86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2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spcBef>
                <a:spcPts val="0"/>
              </a:spcBef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gif" /><Relationship Id="rId3" Type="http://schemas.openxmlformats.org/officeDocument/2006/relationships/image" Target="../media/image24.gif" /><Relationship Id="rId7" Type="http://schemas.openxmlformats.org/officeDocument/2006/relationships/image" Target="../media/image28.gif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27.gif" /><Relationship Id="rId11" Type="http://schemas.openxmlformats.org/officeDocument/2006/relationships/image" Target="../media/image23.png" /><Relationship Id="rId5" Type="http://schemas.openxmlformats.org/officeDocument/2006/relationships/image" Target="../media/image26.gif" /><Relationship Id="rId10" Type="http://schemas.openxmlformats.org/officeDocument/2006/relationships/image" Target="../media/image31.gif" /><Relationship Id="rId4" Type="http://schemas.openxmlformats.org/officeDocument/2006/relationships/image" Target="../media/image25.gif" /><Relationship Id="rId9" Type="http://schemas.openxmlformats.org/officeDocument/2006/relationships/image" Target="../media/image30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6.png" /><Relationship Id="rId4" Type="http://schemas.openxmlformats.org/officeDocument/2006/relationships/image" Target="../media/image33.gif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5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5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0.png" /><Relationship Id="rId4" Type="http://schemas.openxmlformats.org/officeDocument/2006/relationships/image" Target="../media/image39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2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notesSlide" Target="../notesSlides/notesSlide17.xml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44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18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46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19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46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.xml" /><Relationship Id="rId6" Type="http://schemas.openxmlformats.org/officeDocument/2006/relationships/image" Target="../media/image7.png" /><Relationship Id="rId5" Type="http://schemas.openxmlformats.org/officeDocument/2006/relationships/image" Target="../media/image6.png" /><Relationship Id="rId4" Type="http://schemas.openxmlformats.org/officeDocument/2006/relationships/image" Target="../media/image5.png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notesSlide" Target="../notesSlides/notesSlide20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46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notesSlide" Target="../notesSlides/notesSlide21.xml" /><Relationship Id="rId1" Type="http://schemas.openxmlformats.org/officeDocument/2006/relationships/slideLayout" Target="../slideLayouts/slideLayout6.xml" /><Relationship Id="rId4" Type="http://schemas.openxmlformats.org/officeDocument/2006/relationships/image" Target="../media/image48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2" Type="http://schemas.openxmlformats.org/officeDocument/2006/relationships/notesSlide" Target="../notesSlides/notesSlide22.xml" /><Relationship Id="rId1" Type="http://schemas.openxmlformats.org/officeDocument/2006/relationships/slideLayout" Target="../slideLayouts/slideLayout6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 /><Relationship Id="rId2" Type="http://schemas.openxmlformats.org/officeDocument/2006/relationships/notesSlide" Target="../notesSlides/notesSlide23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52.png" /><Relationship Id="rId4" Type="http://schemas.openxmlformats.org/officeDocument/2006/relationships/image" Target="../media/image51.pn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 /><Relationship Id="rId2" Type="http://schemas.openxmlformats.org/officeDocument/2006/relationships/notesSlide" Target="../notesSlides/notesSlide24.xml" /><Relationship Id="rId1" Type="http://schemas.openxmlformats.org/officeDocument/2006/relationships/slideLayout" Target="../slideLayouts/slideLayout6.xml" /><Relationship Id="rId5" Type="http://schemas.openxmlformats.org/officeDocument/2006/relationships/image" Target="../media/image55.png" /><Relationship Id="rId4" Type="http://schemas.openxmlformats.org/officeDocument/2006/relationships/image" Target="../media/image54.png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 /><Relationship Id="rId2" Type="http://schemas.openxmlformats.org/officeDocument/2006/relationships/notesSlide" Target="../notesSlides/notesSlide26.xml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58.png" /><Relationship Id="rId4" Type="http://schemas.openxmlformats.org/officeDocument/2006/relationships/image" Target="../media/image57.png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 /><Relationship Id="rId2" Type="http://schemas.openxmlformats.org/officeDocument/2006/relationships/notesSlide" Target="../notesSlides/notesSlide27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2.png" /><Relationship Id="rId5" Type="http://schemas.openxmlformats.org/officeDocument/2006/relationships/image" Target="../media/image61.png" /><Relationship Id="rId4" Type="http://schemas.openxmlformats.org/officeDocument/2006/relationships/image" Target="../media/image60.png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7" Type="http://schemas.openxmlformats.org/officeDocument/2006/relationships/image" Target="../media/image67.png" /><Relationship Id="rId2" Type="http://schemas.openxmlformats.org/officeDocument/2006/relationships/notesSlide" Target="../notesSlides/notesSlide28.xml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66.png" /><Relationship Id="rId5" Type="http://schemas.openxmlformats.org/officeDocument/2006/relationships/image" Target="../media/image65.png" /><Relationship Id="rId4" Type="http://schemas.openxmlformats.org/officeDocument/2006/relationships/image" Target="../media/image64.png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 /><Relationship Id="rId1" Type="http://schemas.openxmlformats.org/officeDocument/2006/relationships/slideLayout" Target="../slideLayouts/slideLayout4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3.xml" /><Relationship Id="rId4" Type="http://schemas.openxmlformats.org/officeDocument/2006/relationships/image" Target="../media/image9.png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 /><Relationship Id="rId2" Type="http://schemas.openxmlformats.org/officeDocument/2006/relationships/notesSlide" Target="../notesSlides/notesSlide30.xml" /><Relationship Id="rId1" Type="http://schemas.openxmlformats.org/officeDocument/2006/relationships/slideLayout" Target="../slideLayouts/slideLayout8.xml" /><Relationship Id="rId4" Type="http://schemas.openxmlformats.org/officeDocument/2006/relationships/image" Target="../media/image69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 /><Relationship Id="rId2" Type="http://schemas.openxmlformats.org/officeDocument/2006/relationships/notesSlide" Target="../notesSlides/notesSlide31.xml" /><Relationship Id="rId1" Type="http://schemas.openxmlformats.org/officeDocument/2006/relationships/slideLayout" Target="../slideLayouts/slideLayout8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 /><Relationship Id="rId2" Type="http://schemas.openxmlformats.org/officeDocument/2006/relationships/notesSlide" Target="../notesSlides/notesSlide32.xml" /><Relationship Id="rId1" Type="http://schemas.openxmlformats.org/officeDocument/2006/relationships/slideLayout" Target="../slideLayouts/slideLayout8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 /><Relationship Id="rId1" Type="http://schemas.openxmlformats.org/officeDocument/2006/relationships/slideLayout" Target="../slideLayouts/slideLayout4.xml" 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 /><Relationship Id="rId2" Type="http://schemas.openxmlformats.org/officeDocument/2006/relationships/notesSlide" Target="../notesSlides/notesSlide34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73.png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 /><Relationship Id="rId2" Type="http://schemas.openxmlformats.org/officeDocument/2006/relationships/notesSlide" Target="../notesSlides/notesSlide35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77.png" /><Relationship Id="rId5" Type="http://schemas.openxmlformats.org/officeDocument/2006/relationships/image" Target="../media/image76.png" /><Relationship Id="rId4" Type="http://schemas.openxmlformats.org/officeDocument/2006/relationships/image" Target="../media/image75.png" 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 /><Relationship Id="rId1" Type="http://schemas.openxmlformats.org/officeDocument/2006/relationships/slideLayout" Target="../slideLayouts/slideLayout4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 /><Relationship Id="rId2" Type="http://schemas.openxmlformats.org/officeDocument/2006/relationships/notesSlide" Target="../notesSlides/notesSlide37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79.png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 /><Relationship Id="rId2" Type="http://schemas.openxmlformats.org/officeDocument/2006/relationships/notesSlide" Target="../notesSlides/notesSlide38.xml" /><Relationship Id="rId1" Type="http://schemas.openxmlformats.org/officeDocument/2006/relationships/slideLayout" Target="../slideLayouts/slideLayout4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 /><Relationship Id="rId2" Type="http://schemas.openxmlformats.org/officeDocument/2006/relationships/notesSlide" Target="../notesSlides/notesSlide39.xml" /><Relationship Id="rId1" Type="http://schemas.openxmlformats.org/officeDocument/2006/relationships/slideLayout" Target="../slideLayouts/slideLayout37.xml" /><Relationship Id="rId5" Type="http://schemas.openxmlformats.org/officeDocument/2006/relationships/image" Target="../media/image5.png" /><Relationship Id="rId4" Type="http://schemas.openxmlformats.org/officeDocument/2006/relationships/image" Target="../media/image82.gif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1.xml" 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 /><Relationship Id="rId2" Type="http://schemas.openxmlformats.org/officeDocument/2006/relationships/notesSlide" Target="../notesSlides/notesSlide40.xml" /><Relationship Id="rId1" Type="http://schemas.openxmlformats.org/officeDocument/2006/relationships/slideLayout" Target="../slideLayouts/slideLayout38.xml" /><Relationship Id="rId4" Type="http://schemas.openxmlformats.org/officeDocument/2006/relationships/image" Target="../media/image5.png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 /><Relationship Id="rId2" Type="http://schemas.openxmlformats.org/officeDocument/2006/relationships/notesSlide" Target="../notesSlides/notesSlide41.xml" /><Relationship Id="rId1" Type="http://schemas.openxmlformats.org/officeDocument/2006/relationships/slideLayout" Target="../slideLayouts/slideLayout39.xml" /><Relationship Id="rId4" Type="http://schemas.openxmlformats.org/officeDocument/2006/relationships/image" Target="../media/image5.png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2.xml" /><Relationship Id="rId1" Type="http://schemas.openxmlformats.org/officeDocument/2006/relationships/slideLayout" Target="../slideLayouts/slideLayout38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3.xml" /><Relationship Id="rId1" Type="http://schemas.openxmlformats.org/officeDocument/2006/relationships/slideLayout" Target="../slideLayouts/slideLayout38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4.xml" /><Relationship Id="rId1" Type="http://schemas.openxmlformats.org/officeDocument/2006/relationships/slideLayout" Target="../slideLayouts/slideLayout38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5.xml" /><Relationship Id="rId1" Type="http://schemas.openxmlformats.org/officeDocument/2006/relationships/slideLayout" Target="../slideLayouts/slideLayout40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6.xml" /><Relationship Id="rId1" Type="http://schemas.openxmlformats.org/officeDocument/2006/relationships/slideLayout" Target="../slideLayouts/slideLayout41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7.xml" /><Relationship Id="rId1" Type="http://schemas.openxmlformats.org/officeDocument/2006/relationships/slideLayout" Target="../slideLayouts/slideLayout41.xml" 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 /><Relationship Id="rId2" Type="http://schemas.openxmlformats.org/officeDocument/2006/relationships/notesSlide" Target="../notesSlides/notesSlide48.xml" /><Relationship Id="rId1" Type="http://schemas.openxmlformats.org/officeDocument/2006/relationships/slideLayout" Target="../slideLayouts/slideLayout41.xml" 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notesSlide" Target="../notesSlides/notesSlide49.xml" /><Relationship Id="rId1" Type="http://schemas.openxmlformats.org/officeDocument/2006/relationships/slideLayout" Target="../slideLayouts/slideLayout41.xml" /><Relationship Id="rId5" Type="http://schemas.openxmlformats.org/officeDocument/2006/relationships/image" Target="../media/image5.png" /><Relationship Id="rId4" Type="http://schemas.openxmlformats.org/officeDocument/2006/relationships/image" Target="../media/image8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4.xml" 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0.xml" /><Relationship Id="rId1" Type="http://schemas.openxmlformats.org/officeDocument/2006/relationships/slideLayout" Target="../slideLayouts/slideLayout41.xml" 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 /><Relationship Id="rId2" Type="http://schemas.openxmlformats.org/officeDocument/2006/relationships/notesSlide" Target="../notesSlides/notesSlide51.xml" /><Relationship Id="rId1" Type="http://schemas.openxmlformats.org/officeDocument/2006/relationships/slideLayout" Target="../slideLayouts/slideLayout41.xml" /><Relationship Id="rId4" Type="http://schemas.openxmlformats.org/officeDocument/2006/relationships/image" Target="../media/image7.png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 /><Relationship Id="rId2" Type="http://schemas.openxmlformats.org/officeDocument/2006/relationships/notesSlide" Target="../notesSlides/notesSlide52.xml" /><Relationship Id="rId1" Type="http://schemas.openxmlformats.org/officeDocument/2006/relationships/slideLayout" Target="../slideLayouts/slideLayout41.xml" /><Relationship Id="rId5" Type="http://schemas.openxmlformats.org/officeDocument/2006/relationships/image" Target="../media/image7.png" /><Relationship Id="rId4" Type="http://schemas.openxmlformats.org/officeDocument/2006/relationships/image" Target="../media/image88.png" 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 /><Relationship Id="rId2" Type="http://schemas.openxmlformats.org/officeDocument/2006/relationships/notesSlide" Target="../notesSlides/notesSlide53.xml" /><Relationship Id="rId1" Type="http://schemas.openxmlformats.org/officeDocument/2006/relationships/slideLayout" Target="../slideLayouts/slideLayout41.xml" /><Relationship Id="rId5" Type="http://schemas.openxmlformats.org/officeDocument/2006/relationships/image" Target="../media/image7.png" /><Relationship Id="rId4" Type="http://schemas.openxmlformats.org/officeDocument/2006/relationships/image" Target="../media/image90.png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4.xml" /><Relationship Id="rId1" Type="http://schemas.openxmlformats.org/officeDocument/2006/relationships/slideLayout" Target="../slideLayouts/slideLayout41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5.xml" /><Relationship Id="rId1" Type="http://schemas.openxmlformats.org/officeDocument/2006/relationships/slideLayout" Target="../slideLayouts/slideLayout41.xml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6.xml" /><Relationship Id="rId1" Type="http://schemas.openxmlformats.org/officeDocument/2006/relationships/slideLayout" Target="../slideLayouts/slideLayout41.xml" 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 /><Relationship Id="rId2" Type="http://schemas.openxmlformats.org/officeDocument/2006/relationships/notesSlide" Target="../notesSlides/notesSlide57.xml" /><Relationship Id="rId1" Type="http://schemas.openxmlformats.org/officeDocument/2006/relationships/slideLayout" Target="../slideLayouts/slideLayout41.xml" /><Relationship Id="rId4" Type="http://schemas.openxmlformats.org/officeDocument/2006/relationships/image" Target="../media/image7.png" 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8.xml" /><Relationship Id="rId1" Type="http://schemas.openxmlformats.org/officeDocument/2006/relationships/slideLayout" Target="../slideLayouts/slideLayout38.xml" 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 /><Relationship Id="rId2" Type="http://schemas.openxmlformats.org/officeDocument/2006/relationships/notesSlide" Target="../notesSlides/notesSlide59.xml" /><Relationship Id="rId1" Type="http://schemas.openxmlformats.org/officeDocument/2006/relationships/slideLayout" Target="../slideLayouts/slideLayout4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4.xml" /><Relationship Id="rId4" Type="http://schemas.openxmlformats.org/officeDocument/2006/relationships/image" Target="../media/image12.png" 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 /><Relationship Id="rId2" Type="http://schemas.openxmlformats.org/officeDocument/2006/relationships/notesSlide" Target="../notesSlides/notesSlide60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5.png" /><Relationship Id="rId5" Type="http://schemas.openxmlformats.org/officeDocument/2006/relationships/image" Target="../media/image7.png" /><Relationship Id="rId4" Type="http://schemas.openxmlformats.org/officeDocument/2006/relationships/image" Target="../media/image93.png" 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 /><Relationship Id="rId7" Type="http://schemas.openxmlformats.org/officeDocument/2006/relationships/image" Target="../media/image5.png" /><Relationship Id="rId2" Type="http://schemas.openxmlformats.org/officeDocument/2006/relationships/notesSlide" Target="../notesSlides/notesSlide61.xml" /><Relationship Id="rId1" Type="http://schemas.openxmlformats.org/officeDocument/2006/relationships/slideLayout" Target="../slideLayouts/slideLayout26.xml" /><Relationship Id="rId6" Type="http://schemas.openxmlformats.org/officeDocument/2006/relationships/image" Target="../media/image7.png" /><Relationship Id="rId5" Type="http://schemas.openxmlformats.org/officeDocument/2006/relationships/image" Target="../media/image96.png" /><Relationship Id="rId4" Type="http://schemas.openxmlformats.org/officeDocument/2006/relationships/image" Target="../media/image95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4.xml" /><Relationship Id="rId5" Type="http://schemas.openxmlformats.org/officeDocument/2006/relationships/image" Target="../media/image15.png" /><Relationship Id="rId4" Type="http://schemas.openxmlformats.org/officeDocument/2006/relationships/image" Target="../media/image14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5.xml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 /><Relationship Id="rId3" Type="http://schemas.openxmlformats.org/officeDocument/2006/relationships/image" Target="../media/image17.gif" /><Relationship Id="rId7" Type="http://schemas.openxmlformats.org/officeDocument/2006/relationships/image" Target="../media/image21.gif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4.xml" /><Relationship Id="rId6" Type="http://schemas.openxmlformats.org/officeDocument/2006/relationships/image" Target="../media/image20.gif" /><Relationship Id="rId5" Type="http://schemas.openxmlformats.org/officeDocument/2006/relationships/image" Target="../media/image19.gif" /><Relationship Id="rId4" Type="http://schemas.openxmlformats.org/officeDocument/2006/relationships/image" Target="../media/image18.gif" /><Relationship Id="rId9" Type="http://schemas.openxmlformats.org/officeDocument/2006/relationships/image" Target="../media/image2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" name="Google Shape;675;p1"/>
          <p:cNvGrpSpPr/>
          <p:nvPr/>
        </p:nvGrpSpPr>
        <p:grpSpPr>
          <a:xfrm>
            <a:off x="5824750" y="713860"/>
            <a:ext cx="1466614" cy="2129702"/>
            <a:chOff x="11223977" y="1800969"/>
            <a:chExt cx="2998292" cy="4353884"/>
          </a:xfrm>
        </p:grpSpPr>
        <p:sp>
          <p:nvSpPr>
            <p:cNvPr id="676" name="Google Shape;676;p1"/>
            <p:cNvSpPr/>
            <p:nvPr/>
          </p:nvSpPr>
          <p:spPr>
            <a:xfrm rot="-1350543" flipH="1">
              <a:off x="12313664" y="1903133"/>
              <a:ext cx="877925" cy="1729673"/>
            </a:xfrm>
            <a:custGeom>
              <a:avLst/>
              <a:gdLst/>
              <a:ahLst/>
              <a:cxnLst/>
              <a:rect l="l" t="t" r="r" b="b"/>
              <a:pathLst>
                <a:path w="666361" h="1312853" extrusionOk="0">
                  <a:moveTo>
                    <a:pt x="417713" y="1803"/>
                  </a:moveTo>
                  <a:cubicBezTo>
                    <a:pt x="504336" y="11478"/>
                    <a:pt x="605290" y="69294"/>
                    <a:pt x="666361" y="167253"/>
                  </a:cubicBezTo>
                  <a:lnTo>
                    <a:pt x="666025" y="1307251"/>
                  </a:lnTo>
                  <a:lnTo>
                    <a:pt x="657567" y="1312853"/>
                  </a:lnTo>
                  <a:cubicBezTo>
                    <a:pt x="-394158" y="656864"/>
                    <a:pt x="42344" y="-40119"/>
                    <a:pt x="417713" y="1803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75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  <a:effectLst>
              <a:outerShdw blurRad="317500" dist="12700" dir="16200000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677" name="Google Shape;677;p1"/>
            <p:cNvGrpSpPr/>
            <p:nvPr/>
          </p:nvGrpSpPr>
          <p:grpSpPr>
            <a:xfrm>
              <a:off x="11223977" y="1934474"/>
              <a:ext cx="2998292" cy="4220379"/>
              <a:chOff x="11223977" y="1934474"/>
              <a:chExt cx="2998292" cy="4220379"/>
            </a:xfrm>
          </p:grpSpPr>
          <p:grpSp>
            <p:nvGrpSpPr>
              <p:cNvPr id="678" name="Google Shape;678;p1"/>
              <p:cNvGrpSpPr/>
              <p:nvPr/>
            </p:nvGrpSpPr>
            <p:grpSpPr>
              <a:xfrm>
                <a:off x="11223977" y="1934474"/>
                <a:ext cx="2998292" cy="2716808"/>
                <a:chOff x="11223977" y="1934474"/>
                <a:chExt cx="2998292" cy="2716808"/>
              </a:xfrm>
            </p:grpSpPr>
            <p:cxnSp>
              <p:nvCxnSpPr>
                <p:cNvPr id="679" name="Google Shape;679;p1"/>
                <p:cNvCxnSpPr/>
                <p:nvPr/>
              </p:nvCxnSpPr>
              <p:spPr>
                <a:xfrm rot="10800000">
                  <a:off x="12654231" y="3563301"/>
                  <a:ext cx="235200" cy="108798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680" name="Google Shape;680;p1"/>
                <p:cNvCxnSpPr/>
                <p:nvPr/>
              </p:nvCxnSpPr>
              <p:spPr>
                <a:xfrm rot="10800000" flipH="1">
                  <a:off x="12906700" y="3563297"/>
                  <a:ext cx="186689" cy="107623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681" name="Google Shape;681;p1"/>
                <p:cNvCxnSpPr/>
                <p:nvPr/>
              </p:nvCxnSpPr>
              <p:spPr>
                <a:xfrm rot="10800000">
                  <a:off x="12900880" y="3458988"/>
                  <a:ext cx="0" cy="118054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sp>
              <p:nvSpPr>
                <p:cNvPr id="682" name="Google Shape;682;p1"/>
                <p:cNvSpPr/>
                <p:nvPr/>
              </p:nvSpPr>
              <p:spPr>
                <a:xfrm rot="-1350543">
                  <a:off x="11521621" y="2231355"/>
                  <a:ext cx="877925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83" name="Google Shape;683;p1"/>
                <p:cNvSpPr/>
                <p:nvPr/>
              </p:nvSpPr>
              <p:spPr>
                <a:xfrm rot="-1350543" flipH="1">
                  <a:off x="12330923" y="19690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84" name="Google Shape;684;p1"/>
                <p:cNvSpPr/>
                <p:nvPr/>
              </p:nvSpPr>
              <p:spPr>
                <a:xfrm rot="-1350543">
                  <a:off x="11857226" y="21653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85" name="Google Shape;685;p1"/>
                <p:cNvSpPr/>
                <p:nvPr/>
              </p:nvSpPr>
              <p:spPr>
                <a:xfrm rot="1067215">
                  <a:off x="12580333" y="214548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86" name="Google Shape;686;p1"/>
                <p:cNvSpPr/>
                <p:nvPr/>
              </p:nvSpPr>
              <p:spPr>
                <a:xfrm rot="1067215" flipH="1">
                  <a:off x="13272169" y="236743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87" name="Google Shape;687;p1"/>
                <p:cNvSpPr/>
                <p:nvPr/>
              </p:nvSpPr>
              <p:spPr>
                <a:xfrm rot="1067215" flipH="1">
                  <a:off x="13282651" y="2322835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88" name="Google Shape;688;p1"/>
                <p:cNvSpPr/>
                <p:nvPr/>
              </p:nvSpPr>
              <p:spPr>
                <a:xfrm rot="1067215">
                  <a:off x="12868885" y="2190093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89" name="Google Shape;689;p1"/>
                <p:cNvSpPr/>
                <p:nvPr/>
              </p:nvSpPr>
              <p:spPr>
                <a:xfrm>
                  <a:off x="12316258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90" name="Google Shape;690;p1"/>
                <p:cNvSpPr/>
                <p:nvPr/>
              </p:nvSpPr>
              <p:spPr>
                <a:xfrm flipH="1">
                  <a:off x="12901427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91" name="Google Shape;691;p1"/>
                <p:cNvSpPr/>
                <p:nvPr/>
              </p:nvSpPr>
              <p:spPr>
                <a:xfrm flipH="1">
                  <a:off x="12904248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692" name="Google Shape;692;p1"/>
                <p:cNvSpPr/>
                <p:nvPr/>
              </p:nvSpPr>
              <p:spPr>
                <a:xfrm>
                  <a:off x="12554276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693" name="Google Shape;693;p1"/>
              <p:cNvGrpSpPr/>
              <p:nvPr/>
            </p:nvGrpSpPr>
            <p:grpSpPr>
              <a:xfrm>
                <a:off x="12470968" y="4604322"/>
                <a:ext cx="839142" cy="1550531"/>
                <a:chOff x="12470968" y="4604322"/>
                <a:chExt cx="839142" cy="1550531"/>
              </a:xfrm>
            </p:grpSpPr>
            <p:grpSp>
              <p:nvGrpSpPr>
                <p:cNvPr id="694" name="Google Shape;694;p1"/>
                <p:cNvGrpSpPr/>
                <p:nvPr/>
              </p:nvGrpSpPr>
              <p:grpSpPr>
                <a:xfrm>
                  <a:off x="12710801" y="4604322"/>
                  <a:ext cx="471270" cy="1549314"/>
                  <a:chOff x="2541356" y="1774680"/>
                  <a:chExt cx="1106202" cy="3636668"/>
                </a:xfrm>
              </p:grpSpPr>
              <p:sp>
                <p:nvSpPr>
                  <p:cNvPr id="695" name="Google Shape;695;p1"/>
                  <p:cNvSpPr/>
                  <p:nvPr/>
                </p:nvSpPr>
                <p:spPr>
                  <a:xfrm>
                    <a:off x="2571096" y="4597937"/>
                    <a:ext cx="402336" cy="18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752" h="1560620" extrusionOk="0">
                        <a:moveTo>
                          <a:pt x="62916" y="34213"/>
                        </a:moveTo>
                        <a:lnTo>
                          <a:pt x="114391" y="57191"/>
                        </a:lnTo>
                        <a:cubicBezTo>
                          <a:pt x="302323" y="147074"/>
                          <a:pt x="498413" y="220606"/>
                          <a:pt x="694512" y="277806"/>
                        </a:cubicBezTo>
                        <a:lnTo>
                          <a:pt x="702687" y="277806"/>
                        </a:lnTo>
                        <a:cubicBezTo>
                          <a:pt x="743545" y="285981"/>
                          <a:pt x="784395" y="302314"/>
                          <a:pt x="833420" y="310489"/>
                        </a:cubicBezTo>
                        <a:lnTo>
                          <a:pt x="1241959" y="343172"/>
                        </a:lnTo>
                        <a:lnTo>
                          <a:pt x="3480752" y="1560620"/>
                        </a:lnTo>
                        <a:lnTo>
                          <a:pt x="3064038" y="1527929"/>
                        </a:lnTo>
                        <a:lnTo>
                          <a:pt x="3057133" y="1524163"/>
                        </a:lnTo>
                        <a:lnTo>
                          <a:pt x="2941481" y="1495246"/>
                        </a:lnTo>
                        <a:lnTo>
                          <a:pt x="2933314" y="1495246"/>
                        </a:lnTo>
                        <a:cubicBezTo>
                          <a:pt x="2737215" y="1446221"/>
                          <a:pt x="2541108" y="1372688"/>
                          <a:pt x="2353185" y="1274639"/>
                        </a:cubicBezTo>
                        <a:cubicBezTo>
                          <a:pt x="2312335" y="1258298"/>
                          <a:pt x="2279652" y="1241956"/>
                          <a:pt x="2238794" y="1217440"/>
                        </a:cubicBezTo>
                        <a:lnTo>
                          <a:pt x="62916" y="34213"/>
                        </a:lnTo>
                        <a:close/>
                        <a:moveTo>
                          <a:pt x="0" y="0"/>
                        </a:moveTo>
                        <a:lnTo>
                          <a:pt x="62916" y="34213"/>
                        </a:lnTo>
                        <a:lnTo>
                          <a:pt x="57199" y="31661"/>
                        </a:lnTo>
                        <a:cubicBezTo>
                          <a:pt x="38815" y="22469"/>
                          <a:pt x="20429" y="1225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696" name="Google Shape;696;p1"/>
                  <p:cNvSpPr/>
                  <p:nvPr/>
                </p:nvSpPr>
                <p:spPr>
                  <a:xfrm>
                    <a:off x="3023223" y="4576005"/>
                    <a:ext cx="257175" cy="13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33350" extrusionOk="0">
                        <a:moveTo>
                          <a:pt x="260032" y="141922"/>
                        </a:moveTo>
                        <a:lnTo>
                          <a:pt x="0" y="0"/>
                        </a:lnTo>
                        <a:cubicBezTo>
                          <a:pt x="0" y="0"/>
                          <a:pt x="952" y="0"/>
                          <a:pt x="952" y="0"/>
                        </a:cubicBezTo>
                        <a:lnTo>
                          <a:pt x="260032" y="141922"/>
                        </a:lnTo>
                        <a:cubicBezTo>
                          <a:pt x="260985" y="141922"/>
                          <a:pt x="260985" y="141922"/>
                          <a:pt x="260032" y="14192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697" name="Google Shape;697;p1"/>
                  <p:cNvSpPr/>
                  <p:nvPr/>
                </p:nvSpPr>
                <p:spPr>
                  <a:xfrm>
                    <a:off x="2706138" y="4925573"/>
                    <a:ext cx="257175" cy="48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485775" extrusionOk="0">
                        <a:moveTo>
                          <a:pt x="260033" y="486727"/>
                        </a:moveTo>
                        <a:lnTo>
                          <a:pt x="0" y="344805"/>
                        </a:lnTo>
                        <a:lnTo>
                          <a:pt x="953" y="0"/>
                        </a:lnTo>
                        <a:lnTo>
                          <a:pt x="260985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698" name="Google Shape;698;p1"/>
                  <p:cNvSpPr/>
                  <p:nvPr/>
                </p:nvSpPr>
                <p:spPr>
                  <a:xfrm>
                    <a:off x="2987522" y="3640652"/>
                    <a:ext cx="660036" cy="1102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035" h="1112468" extrusionOk="0">
                        <a:moveTo>
                          <a:pt x="359092" y="597218"/>
                        </a:moveTo>
                        <a:lnTo>
                          <a:pt x="620078" y="739140"/>
                        </a:lnTo>
                        <a:lnTo>
                          <a:pt x="584835" y="818198"/>
                        </a:lnTo>
                        <a:lnTo>
                          <a:pt x="584836" y="818198"/>
                        </a:lnTo>
                        <a:cubicBezTo>
                          <a:pt x="573405" y="840105"/>
                          <a:pt x="560070" y="861060"/>
                          <a:pt x="545783" y="882015"/>
                        </a:cubicBezTo>
                        <a:lnTo>
                          <a:pt x="538930" y="891439"/>
                        </a:lnTo>
                        <a:lnTo>
                          <a:pt x="539116" y="891540"/>
                        </a:lnTo>
                        <a:cubicBezTo>
                          <a:pt x="525780" y="908686"/>
                          <a:pt x="513398" y="924878"/>
                          <a:pt x="500063" y="940118"/>
                        </a:cubicBezTo>
                        <a:lnTo>
                          <a:pt x="500063" y="941070"/>
                        </a:lnTo>
                        <a:cubicBezTo>
                          <a:pt x="483870" y="958215"/>
                          <a:pt x="467678" y="974408"/>
                          <a:pt x="451485" y="989648"/>
                        </a:cubicBezTo>
                        <a:lnTo>
                          <a:pt x="396629" y="1033155"/>
                        </a:lnTo>
                        <a:lnTo>
                          <a:pt x="397193" y="1033462"/>
                        </a:lnTo>
                        <a:cubicBezTo>
                          <a:pt x="371475" y="1049655"/>
                          <a:pt x="346711" y="1063943"/>
                          <a:pt x="320041" y="1076325"/>
                        </a:cubicBezTo>
                        <a:lnTo>
                          <a:pt x="319088" y="1077277"/>
                        </a:lnTo>
                        <a:lnTo>
                          <a:pt x="247796" y="1112468"/>
                        </a:lnTo>
                        <a:lnTo>
                          <a:pt x="0" y="957262"/>
                        </a:lnTo>
                        <a:lnTo>
                          <a:pt x="59055" y="935355"/>
                        </a:lnTo>
                        <a:lnTo>
                          <a:pt x="60008" y="935355"/>
                        </a:lnTo>
                        <a:lnTo>
                          <a:pt x="135745" y="891807"/>
                        </a:lnTo>
                        <a:lnTo>
                          <a:pt x="135255" y="891540"/>
                        </a:lnTo>
                        <a:cubicBezTo>
                          <a:pt x="154305" y="878205"/>
                          <a:pt x="173355" y="863918"/>
                          <a:pt x="190500" y="847725"/>
                        </a:cubicBezTo>
                        <a:cubicBezTo>
                          <a:pt x="207645" y="832486"/>
                          <a:pt x="222885" y="816293"/>
                          <a:pt x="239078" y="799148"/>
                        </a:cubicBezTo>
                        <a:lnTo>
                          <a:pt x="239078" y="798196"/>
                        </a:lnTo>
                        <a:lnTo>
                          <a:pt x="277307" y="750642"/>
                        </a:lnTo>
                        <a:lnTo>
                          <a:pt x="277178" y="750571"/>
                        </a:lnTo>
                        <a:cubicBezTo>
                          <a:pt x="280036" y="746761"/>
                          <a:pt x="281941" y="743903"/>
                          <a:pt x="284798" y="740093"/>
                        </a:cubicBezTo>
                        <a:cubicBezTo>
                          <a:pt x="299086" y="719138"/>
                          <a:pt x="312420" y="698183"/>
                          <a:pt x="323850" y="676275"/>
                        </a:cubicBezTo>
                        <a:cubicBezTo>
                          <a:pt x="337185" y="650558"/>
                          <a:pt x="349567" y="623888"/>
                          <a:pt x="359092" y="597218"/>
                        </a:cubicBezTo>
                        <a:close/>
                        <a:moveTo>
                          <a:pt x="220980" y="0"/>
                        </a:moveTo>
                        <a:lnTo>
                          <a:pt x="481965" y="141922"/>
                        </a:lnTo>
                        <a:cubicBezTo>
                          <a:pt x="521970" y="163830"/>
                          <a:pt x="553403" y="187642"/>
                          <a:pt x="575310" y="214313"/>
                        </a:cubicBezTo>
                        <a:cubicBezTo>
                          <a:pt x="632460" y="281940"/>
                          <a:pt x="661035" y="379095"/>
                          <a:pt x="661035" y="504825"/>
                        </a:cubicBezTo>
                        <a:cubicBezTo>
                          <a:pt x="660083" y="588645"/>
                          <a:pt x="646748" y="666750"/>
                          <a:pt x="621030" y="739140"/>
                        </a:cubicBezTo>
                        <a:lnTo>
                          <a:pt x="360045" y="597218"/>
                        </a:lnTo>
                        <a:cubicBezTo>
                          <a:pt x="386715" y="524827"/>
                          <a:pt x="400050" y="446722"/>
                          <a:pt x="400050" y="362902"/>
                        </a:cubicBezTo>
                        <a:cubicBezTo>
                          <a:pt x="400050" y="237172"/>
                          <a:pt x="371475" y="140970"/>
                          <a:pt x="314325" y="72390"/>
                        </a:cubicBezTo>
                        <a:cubicBezTo>
                          <a:pt x="291465" y="45720"/>
                          <a:pt x="260985" y="20955"/>
                          <a:pt x="22098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699" name="Google Shape;699;p1"/>
                  <p:cNvSpPr/>
                  <p:nvPr/>
                </p:nvSpPr>
                <p:spPr>
                  <a:xfrm>
                    <a:off x="2967026" y="3229268"/>
                    <a:ext cx="673417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3417" h="247650" extrusionOk="0">
                        <a:moveTo>
                          <a:pt x="261937" y="45720"/>
                        </a:moveTo>
                        <a:cubicBezTo>
                          <a:pt x="271462" y="48578"/>
                          <a:pt x="280987" y="50483"/>
                          <a:pt x="288607" y="53340"/>
                        </a:cubicBezTo>
                        <a:cubicBezTo>
                          <a:pt x="323850" y="64770"/>
                          <a:pt x="357187" y="79058"/>
                          <a:pt x="387667" y="93345"/>
                        </a:cubicBezTo>
                        <a:cubicBezTo>
                          <a:pt x="396240" y="97155"/>
                          <a:pt x="404812" y="101917"/>
                          <a:pt x="412432" y="105728"/>
                        </a:cubicBezTo>
                        <a:lnTo>
                          <a:pt x="673417" y="247650"/>
                        </a:lnTo>
                        <a:cubicBezTo>
                          <a:pt x="664845" y="243840"/>
                          <a:pt x="656272" y="239078"/>
                          <a:pt x="647700" y="235267"/>
                        </a:cubicBezTo>
                        <a:lnTo>
                          <a:pt x="644991" y="233789"/>
                        </a:lnTo>
                        <a:lnTo>
                          <a:pt x="549592" y="195262"/>
                        </a:lnTo>
                        <a:cubicBezTo>
                          <a:pt x="541972" y="192405"/>
                          <a:pt x="532447" y="189548"/>
                          <a:pt x="522922" y="186690"/>
                        </a:cubicBezTo>
                        <a:close/>
                        <a:moveTo>
                          <a:pt x="0" y="0"/>
                        </a:moveTo>
                        <a:lnTo>
                          <a:pt x="80010" y="11430"/>
                        </a:lnTo>
                        <a:lnTo>
                          <a:pt x="80421" y="11654"/>
                        </a:lnTo>
                        <a:lnTo>
                          <a:pt x="185499" y="28933"/>
                        </a:lnTo>
                        <a:cubicBezTo>
                          <a:pt x="215979" y="34528"/>
                          <a:pt x="241458" y="40005"/>
                          <a:pt x="261937" y="45720"/>
                        </a:cubicBezTo>
                        <a:lnTo>
                          <a:pt x="522922" y="187643"/>
                        </a:lnTo>
                        <a:cubicBezTo>
                          <a:pt x="481965" y="176213"/>
                          <a:pt x="421004" y="164783"/>
                          <a:pt x="340042" y="153353"/>
                        </a:cubicBezTo>
                        <a:lnTo>
                          <a:pt x="260985" y="14192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00" name="Google Shape;700;p1"/>
                  <p:cNvSpPr/>
                  <p:nvPr/>
                </p:nvSpPr>
                <p:spPr>
                  <a:xfrm>
                    <a:off x="2707091" y="3532163"/>
                    <a:ext cx="257175" cy="12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238250" extrusionOk="0">
                        <a:moveTo>
                          <a:pt x="260985" y="1244918"/>
                        </a:moveTo>
                        <a:lnTo>
                          <a:pt x="0" y="1102995"/>
                        </a:lnTo>
                        <a:lnTo>
                          <a:pt x="1905" y="0"/>
                        </a:lnTo>
                        <a:lnTo>
                          <a:pt x="262890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01" name="Google Shape;701;p1"/>
                  <p:cNvSpPr/>
                  <p:nvPr/>
                </p:nvSpPr>
                <p:spPr>
                  <a:xfrm>
                    <a:off x="3110832" y="2270955"/>
                    <a:ext cx="457201" cy="495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0" h="495300" extrusionOk="0">
                        <a:moveTo>
                          <a:pt x="459105" y="500063"/>
                        </a:moveTo>
                        <a:lnTo>
                          <a:pt x="198120" y="358140"/>
                        </a:lnTo>
                        <a:cubicBezTo>
                          <a:pt x="179070" y="224790"/>
                          <a:pt x="140017" y="126683"/>
                          <a:pt x="80963" y="62865"/>
                        </a:cubicBezTo>
                        <a:cubicBezTo>
                          <a:pt x="57150" y="38100"/>
                          <a:pt x="30480" y="17145"/>
                          <a:pt x="0" y="0"/>
                        </a:cubicBezTo>
                        <a:lnTo>
                          <a:pt x="260985" y="141923"/>
                        </a:lnTo>
                        <a:cubicBezTo>
                          <a:pt x="291465" y="158115"/>
                          <a:pt x="318135" y="179070"/>
                          <a:pt x="341948" y="204788"/>
                        </a:cubicBezTo>
                        <a:cubicBezTo>
                          <a:pt x="401955" y="268605"/>
                          <a:pt x="441008" y="366713"/>
                          <a:pt x="459105" y="500063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02" name="Google Shape;702;p1"/>
                  <p:cNvSpPr/>
                  <p:nvPr/>
                </p:nvSpPr>
                <p:spPr>
                  <a:xfrm>
                    <a:off x="2541356" y="3138780"/>
                    <a:ext cx="428625" cy="200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625" h="200026" extrusionOk="0">
                        <a:moveTo>
                          <a:pt x="0" y="0"/>
                        </a:moveTo>
                        <a:cubicBezTo>
                          <a:pt x="5715" y="2858"/>
                          <a:pt x="11430" y="5715"/>
                          <a:pt x="17145" y="8573"/>
                        </a:cubicBezTo>
                        <a:cubicBezTo>
                          <a:pt x="44767" y="21908"/>
                          <a:pt x="75248" y="34290"/>
                          <a:pt x="109538" y="44768"/>
                        </a:cubicBezTo>
                        <a:lnTo>
                          <a:pt x="370023" y="186418"/>
                        </a:lnTo>
                        <a:lnTo>
                          <a:pt x="110490" y="44768"/>
                        </a:lnTo>
                        <a:lnTo>
                          <a:pt x="168592" y="59056"/>
                        </a:lnTo>
                        <a:lnTo>
                          <a:pt x="428625" y="200026"/>
                        </a:lnTo>
                        <a:lnTo>
                          <a:pt x="370523" y="186691"/>
                        </a:lnTo>
                        <a:lnTo>
                          <a:pt x="370517" y="186688"/>
                        </a:lnTo>
                        <a:lnTo>
                          <a:pt x="278130" y="150495"/>
                        </a:lnTo>
                        <a:cubicBezTo>
                          <a:pt x="272415" y="147638"/>
                          <a:pt x="266700" y="144780"/>
                          <a:pt x="260985" y="14192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03" name="Google Shape;703;p1"/>
                  <p:cNvSpPr/>
                  <p:nvPr/>
                </p:nvSpPr>
                <p:spPr>
                  <a:xfrm>
                    <a:off x="2969883" y="1938632"/>
                    <a:ext cx="618767" cy="219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767" h="219303" extrusionOk="0">
                        <a:moveTo>
                          <a:pt x="323751" y="66771"/>
                        </a:moveTo>
                        <a:lnTo>
                          <a:pt x="584736" y="208694"/>
                        </a:lnTo>
                        <a:lnTo>
                          <a:pt x="323751" y="66771"/>
                        </a:lnTo>
                        <a:close/>
                        <a:moveTo>
                          <a:pt x="0" y="0"/>
                        </a:moveTo>
                        <a:lnTo>
                          <a:pt x="100965" y="2857"/>
                        </a:lnTo>
                        <a:lnTo>
                          <a:pt x="102772" y="3833"/>
                        </a:lnTo>
                        <a:lnTo>
                          <a:pt x="214213" y="22860"/>
                        </a:lnTo>
                        <a:lnTo>
                          <a:pt x="323751" y="66772"/>
                        </a:lnTo>
                        <a:lnTo>
                          <a:pt x="615997" y="216510"/>
                        </a:lnTo>
                        <a:cubicBezTo>
                          <a:pt x="639453" y="232526"/>
                          <a:pt x="507482" y="174980"/>
                          <a:pt x="464489" y="162866"/>
                        </a:cubicBezTo>
                        <a:lnTo>
                          <a:pt x="358041" y="143827"/>
                        </a:lnTo>
                        <a:cubicBezTo>
                          <a:pt x="357994" y="143802"/>
                          <a:pt x="357948" y="143776"/>
                          <a:pt x="357901" y="143751"/>
                        </a:cubicBezTo>
                        <a:lnTo>
                          <a:pt x="260033" y="141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04" name="Google Shape;704;p1"/>
                  <p:cNvSpPr/>
                  <p:nvPr/>
                </p:nvSpPr>
                <p:spPr>
                  <a:xfrm>
                    <a:off x="2709948" y="2277720"/>
                    <a:ext cx="257175" cy="10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066800" extrusionOk="0">
                        <a:moveTo>
                          <a:pt x="260033" y="1070610"/>
                        </a:moveTo>
                        <a:lnTo>
                          <a:pt x="0" y="929640"/>
                        </a:lnTo>
                        <a:lnTo>
                          <a:pt x="1905" y="0"/>
                        </a:lnTo>
                        <a:lnTo>
                          <a:pt x="261938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05" name="Google Shape;705;p1"/>
                  <p:cNvSpPr/>
                  <p:nvPr/>
                </p:nvSpPr>
                <p:spPr>
                  <a:xfrm>
                    <a:off x="2708898" y="1774680"/>
                    <a:ext cx="521969" cy="178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970" h="178118" extrusionOk="0">
                        <a:moveTo>
                          <a:pt x="230505" y="2858"/>
                        </a:moveTo>
                        <a:lnTo>
                          <a:pt x="490537" y="144781"/>
                        </a:lnTo>
                        <a:lnTo>
                          <a:pt x="302895" y="172403"/>
                        </a:lnTo>
                        <a:lnTo>
                          <a:pt x="260032" y="178118"/>
                        </a:lnTo>
                        <a:lnTo>
                          <a:pt x="0" y="37148"/>
                        </a:lnTo>
                        <a:lnTo>
                          <a:pt x="41910" y="30480"/>
                        </a:lnTo>
                        <a:lnTo>
                          <a:pt x="41912" y="30481"/>
                        </a:lnTo>
                        <a:close/>
                        <a:moveTo>
                          <a:pt x="260985" y="0"/>
                        </a:moveTo>
                        <a:lnTo>
                          <a:pt x="521970" y="141923"/>
                        </a:lnTo>
                        <a:lnTo>
                          <a:pt x="490537" y="144780"/>
                        </a:lnTo>
                        <a:lnTo>
                          <a:pt x="230505" y="285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706" name="Google Shape;706;p1"/>
                <p:cNvSpPr/>
                <p:nvPr/>
              </p:nvSpPr>
              <p:spPr>
                <a:xfrm>
                  <a:off x="12579689" y="4661548"/>
                  <a:ext cx="730421" cy="1493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0" h="3505200" extrusionOk="0">
                      <a:moveTo>
                        <a:pt x="1669733" y="1870710"/>
                      </a:moveTo>
                      <a:cubicBezTo>
                        <a:pt x="1703070" y="1959293"/>
                        <a:pt x="1720215" y="2058353"/>
                        <a:pt x="1720215" y="2166938"/>
                      </a:cubicBezTo>
                      <a:cubicBezTo>
                        <a:pt x="1720215" y="2406015"/>
                        <a:pt x="1648778" y="2615565"/>
                        <a:pt x="1507808" y="2795588"/>
                      </a:cubicBezTo>
                      <a:cubicBezTo>
                        <a:pt x="1402080" y="2930843"/>
                        <a:pt x="1273493" y="3027045"/>
                        <a:pt x="1121093" y="3084195"/>
                      </a:cubicBezTo>
                      <a:lnTo>
                        <a:pt x="991553" y="3120390"/>
                      </a:lnTo>
                      <a:lnTo>
                        <a:pt x="990600" y="3466148"/>
                      </a:lnTo>
                      <a:lnTo>
                        <a:pt x="960120" y="3470910"/>
                      </a:lnTo>
                      <a:lnTo>
                        <a:pt x="772478" y="3505200"/>
                      </a:lnTo>
                      <a:lnTo>
                        <a:pt x="729615" y="3503295"/>
                      </a:lnTo>
                      <a:lnTo>
                        <a:pt x="730568" y="3158490"/>
                      </a:lnTo>
                      <a:lnTo>
                        <a:pt x="659130" y="3156585"/>
                      </a:lnTo>
                      <a:cubicBezTo>
                        <a:pt x="550545" y="3148965"/>
                        <a:pt x="459105" y="3129915"/>
                        <a:pt x="383858" y="3098483"/>
                      </a:cubicBezTo>
                      <a:cubicBezTo>
                        <a:pt x="283845" y="3056573"/>
                        <a:pt x="198120" y="2979420"/>
                        <a:pt x="125730" y="2865120"/>
                      </a:cubicBezTo>
                      <a:cubicBezTo>
                        <a:pt x="53340" y="2750820"/>
                        <a:pt x="11430" y="2606040"/>
                        <a:pt x="0" y="2427923"/>
                      </a:cubicBezTo>
                      <a:lnTo>
                        <a:pt x="320993" y="2317433"/>
                      </a:lnTo>
                      <a:cubicBezTo>
                        <a:pt x="345758" y="2499360"/>
                        <a:pt x="388620" y="2629853"/>
                        <a:pt x="451485" y="2707958"/>
                      </a:cubicBezTo>
                      <a:cubicBezTo>
                        <a:pt x="519113" y="2790825"/>
                        <a:pt x="596265" y="2841308"/>
                        <a:pt x="682943" y="2860358"/>
                      </a:cubicBezTo>
                      <a:lnTo>
                        <a:pt x="730568" y="2864168"/>
                      </a:lnTo>
                      <a:lnTo>
                        <a:pt x="732473" y="1761173"/>
                      </a:lnTo>
                      <a:lnTo>
                        <a:pt x="576263" y="1735455"/>
                      </a:lnTo>
                      <a:cubicBezTo>
                        <a:pt x="509588" y="1717358"/>
                        <a:pt x="441008" y="1692593"/>
                        <a:pt x="372428" y="1660208"/>
                      </a:cubicBezTo>
                      <a:cubicBezTo>
                        <a:pt x="270510" y="1612583"/>
                        <a:pt x="192405" y="1539240"/>
                        <a:pt x="138113" y="1438275"/>
                      </a:cubicBezTo>
                      <a:cubicBezTo>
                        <a:pt x="82868" y="1337310"/>
                        <a:pt x="56198" y="1217295"/>
                        <a:pt x="56198" y="1079183"/>
                      </a:cubicBezTo>
                      <a:cubicBezTo>
                        <a:pt x="56198" y="833438"/>
                        <a:pt x="137160" y="622935"/>
                        <a:pt x="298133" y="448628"/>
                      </a:cubicBezTo>
                      <a:cubicBezTo>
                        <a:pt x="379095" y="360998"/>
                        <a:pt x="488633" y="290513"/>
                        <a:pt x="628650" y="239077"/>
                      </a:cubicBezTo>
                      <a:lnTo>
                        <a:pt x="735330" y="206693"/>
                      </a:lnTo>
                      <a:lnTo>
                        <a:pt x="735330" y="36195"/>
                      </a:lnTo>
                      <a:lnTo>
                        <a:pt x="778193" y="30480"/>
                      </a:lnTo>
                      <a:lnTo>
                        <a:pt x="965835" y="2858"/>
                      </a:lnTo>
                      <a:lnTo>
                        <a:pt x="996315" y="0"/>
                      </a:lnTo>
                      <a:lnTo>
                        <a:pt x="996315" y="168593"/>
                      </a:lnTo>
                      <a:lnTo>
                        <a:pt x="1097280" y="171450"/>
                      </a:lnTo>
                      <a:cubicBezTo>
                        <a:pt x="1222058" y="182880"/>
                        <a:pt x="1324928" y="220027"/>
                        <a:pt x="1406843" y="282893"/>
                      </a:cubicBezTo>
                      <a:cubicBezTo>
                        <a:pt x="1545908" y="388620"/>
                        <a:pt x="1629728" y="548640"/>
                        <a:pt x="1657350" y="763905"/>
                      </a:cubicBezTo>
                      <a:lnTo>
                        <a:pt x="1326833" y="863918"/>
                      </a:lnTo>
                      <a:cubicBezTo>
                        <a:pt x="1307783" y="730568"/>
                        <a:pt x="1268730" y="632460"/>
                        <a:pt x="1209675" y="568643"/>
                      </a:cubicBezTo>
                      <a:cubicBezTo>
                        <a:pt x="1164908" y="521017"/>
                        <a:pt x="1107758" y="488633"/>
                        <a:pt x="1038225" y="471488"/>
                      </a:cubicBezTo>
                      <a:lnTo>
                        <a:pt x="995363" y="464820"/>
                      </a:lnTo>
                      <a:lnTo>
                        <a:pt x="993458" y="1460183"/>
                      </a:lnTo>
                      <a:lnTo>
                        <a:pt x="1073468" y="1471613"/>
                      </a:lnTo>
                      <a:cubicBezTo>
                        <a:pt x="1173480" y="1486853"/>
                        <a:pt x="1243013" y="1500188"/>
                        <a:pt x="1282065" y="1513523"/>
                      </a:cubicBezTo>
                      <a:cubicBezTo>
                        <a:pt x="1381125" y="1546860"/>
                        <a:pt x="1462088" y="1592580"/>
                        <a:pt x="1524953" y="1651635"/>
                      </a:cubicBezTo>
                      <a:cubicBezTo>
                        <a:pt x="1587818" y="1708785"/>
                        <a:pt x="1635443" y="1782128"/>
                        <a:pt x="1669733" y="1870710"/>
                      </a:cubicBezTo>
                      <a:close/>
                      <a:moveTo>
                        <a:pt x="1268730" y="2624138"/>
                      </a:moveTo>
                      <a:cubicBezTo>
                        <a:pt x="1349693" y="2512695"/>
                        <a:pt x="1390650" y="2384108"/>
                        <a:pt x="1390650" y="2236470"/>
                      </a:cubicBezTo>
                      <a:cubicBezTo>
                        <a:pt x="1390650" y="2110740"/>
                        <a:pt x="1362075" y="2014538"/>
                        <a:pt x="1304925" y="1945958"/>
                      </a:cubicBezTo>
                      <a:cubicBezTo>
                        <a:pt x="1262063" y="1894523"/>
                        <a:pt x="1186815" y="1852613"/>
                        <a:pt x="1080135" y="1820228"/>
                      </a:cubicBezTo>
                      <a:lnTo>
                        <a:pt x="992505" y="1798320"/>
                      </a:lnTo>
                      <a:lnTo>
                        <a:pt x="990600" y="2830830"/>
                      </a:lnTo>
                      <a:lnTo>
                        <a:pt x="1048703" y="2808923"/>
                      </a:lnTo>
                      <a:cubicBezTo>
                        <a:pt x="1135380" y="2768918"/>
                        <a:pt x="1207770" y="2707005"/>
                        <a:pt x="1268730" y="2624138"/>
                      </a:cubicBezTo>
                      <a:moveTo>
                        <a:pt x="732473" y="1425893"/>
                      </a:moveTo>
                      <a:lnTo>
                        <a:pt x="734378" y="497205"/>
                      </a:lnTo>
                      <a:lnTo>
                        <a:pt x="688658" y="514350"/>
                      </a:lnTo>
                      <a:cubicBezTo>
                        <a:pt x="604838" y="554355"/>
                        <a:pt x="537210" y="609600"/>
                        <a:pt x="482917" y="682943"/>
                      </a:cubicBezTo>
                      <a:cubicBezTo>
                        <a:pt x="411480" y="780098"/>
                        <a:pt x="375285" y="887730"/>
                        <a:pt x="375285" y="1006793"/>
                      </a:cubicBezTo>
                      <a:cubicBezTo>
                        <a:pt x="375285" y="1124903"/>
                        <a:pt x="405765" y="1219200"/>
                        <a:pt x="465773" y="1289685"/>
                      </a:cubicBezTo>
                      <a:cubicBezTo>
                        <a:pt x="511492" y="1343025"/>
                        <a:pt x="581025" y="1383030"/>
                        <a:pt x="674370" y="1411605"/>
                      </a:cubicBezTo>
                      <a:lnTo>
                        <a:pt x="732473" y="1425893"/>
                      </a:lnTo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707" name="Google Shape;707;p1"/>
                <p:cNvGrpSpPr/>
                <p:nvPr/>
              </p:nvGrpSpPr>
              <p:grpSpPr>
                <a:xfrm>
                  <a:off x="12470968" y="4620148"/>
                  <a:ext cx="435759" cy="1352099"/>
                  <a:chOff x="1968987" y="1811829"/>
                  <a:chExt cx="1022846" cy="3173751"/>
                </a:xfrm>
              </p:grpSpPr>
              <p:sp>
                <p:nvSpPr>
                  <p:cNvPr id="708" name="Google Shape;708;p1"/>
                  <p:cNvSpPr/>
                  <p:nvPr/>
                </p:nvSpPr>
                <p:spPr>
                  <a:xfrm>
                    <a:off x="1975571" y="4195005"/>
                    <a:ext cx="600075" cy="79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075" h="790575" extrusionOk="0">
                        <a:moveTo>
                          <a:pt x="601980" y="791528"/>
                        </a:moveTo>
                        <a:lnTo>
                          <a:pt x="340995" y="649605"/>
                        </a:lnTo>
                        <a:cubicBezTo>
                          <a:pt x="259080" y="604838"/>
                          <a:pt x="187643" y="534353"/>
                          <a:pt x="125730" y="437197"/>
                        </a:cubicBezTo>
                        <a:cubicBezTo>
                          <a:pt x="53340" y="323850"/>
                          <a:pt x="11430" y="178118"/>
                          <a:pt x="0" y="0"/>
                        </a:cubicBezTo>
                        <a:lnTo>
                          <a:pt x="260985" y="141922"/>
                        </a:lnTo>
                        <a:cubicBezTo>
                          <a:pt x="272415" y="319088"/>
                          <a:pt x="314325" y="464820"/>
                          <a:pt x="386715" y="579120"/>
                        </a:cubicBezTo>
                        <a:cubicBezTo>
                          <a:pt x="448628" y="676275"/>
                          <a:pt x="520065" y="747713"/>
                          <a:pt x="601980" y="791528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09" name="Google Shape;709;p1"/>
                  <p:cNvSpPr/>
                  <p:nvPr/>
                </p:nvSpPr>
                <p:spPr>
                  <a:xfrm>
                    <a:off x="1968987" y="4089376"/>
                    <a:ext cx="581026" cy="247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025" h="247650" extrusionOk="0">
                        <a:moveTo>
                          <a:pt x="260985" y="251460"/>
                        </a:moveTo>
                        <a:lnTo>
                          <a:pt x="0" y="109538"/>
                        </a:lnTo>
                        <a:lnTo>
                          <a:pt x="320993" y="0"/>
                        </a:lnTo>
                        <a:lnTo>
                          <a:pt x="581978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10" name="Google Shape;710;p1"/>
                  <p:cNvSpPr/>
                  <p:nvPr/>
                </p:nvSpPr>
                <p:spPr>
                  <a:xfrm>
                    <a:off x="2051714" y="1973775"/>
                    <a:ext cx="940119" cy="1580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0118" h="1580197" extrusionOk="0">
                        <a:moveTo>
                          <a:pt x="679133" y="0"/>
                        </a:moveTo>
                        <a:lnTo>
                          <a:pt x="940118" y="140970"/>
                        </a:lnTo>
                        <a:lnTo>
                          <a:pt x="747299" y="210278"/>
                        </a:lnTo>
                        <a:lnTo>
                          <a:pt x="747713" y="210503"/>
                        </a:lnTo>
                        <a:cubicBezTo>
                          <a:pt x="701040" y="232410"/>
                          <a:pt x="658178" y="256223"/>
                          <a:pt x="620078" y="282893"/>
                        </a:cubicBezTo>
                        <a:lnTo>
                          <a:pt x="620077" y="282893"/>
                        </a:lnTo>
                        <a:lnTo>
                          <a:pt x="548076" y="339736"/>
                        </a:lnTo>
                        <a:lnTo>
                          <a:pt x="548640" y="340043"/>
                        </a:lnTo>
                        <a:cubicBezTo>
                          <a:pt x="538733" y="349937"/>
                          <a:pt x="498634" y="389097"/>
                          <a:pt x="488633" y="399098"/>
                        </a:cubicBezTo>
                        <a:lnTo>
                          <a:pt x="488633" y="400050"/>
                        </a:lnTo>
                        <a:cubicBezTo>
                          <a:pt x="464820" y="426720"/>
                          <a:pt x="442913" y="454343"/>
                          <a:pt x="422910" y="482918"/>
                        </a:cubicBezTo>
                        <a:lnTo>
                          <a:pt x="422910" y="483870"/>
                        </a:lnTo>
                        <a:cubicBezTo>
                          <a:pt x="402908" y="512445"/>
                          <a:pt x="383858" y="541973"/>
                          <a:pt x="367665" y="572453"/>
                        </a:cubicBezTo>
                        <a:lnTo>
                          <a:pt x="368618" y="573405"/>
                        </a:lnTo>
                        <a:cubicBezTo>
                          <a:pt x="347663" y="608647"/>
                          <a:pt x="331470" y="645795"/>
                          <a:pt x="317183" y="684847"/>
                        </a:cubicBezTo>
                        <a:lnTo>
                          <a:pt x="305241" y="678329"/>
                        </a:lnTo>
                        <a:lnTo>
                          <a:pt x="317183" y="684847"/>
                        </a:lnTo>
                        <a:cubicBezTo>
                          <a:pt x="280035" y="786765"/>
                          <a:pt x="260985" y="896303"/>
                          <a:pt x="260985" y="1014413"/>
                        </a:cubicBezTo>
                        <a:cubicBezTo>
                          <a:pt x="260985" y="1152525"/>
                          <a:pt x="287655" y="1272540"/>
                          <a:pt x="342900" y="1373505"/>
                        </a:cubicBezTo>
                        <a:cubicBezTo>
                          <a:pt x="391478" y="1463993"/>
                          <a:pt x="460058" y="1532572"/>
                          <a:pt x="546735" y="1580197"/>
                        </a:cubicBezTo>
                        <a:lnTo>
                          <a:pt x="285750" y="1438275"/>
                        </a:lnTo>
                        <a:cubicBezTo>
                          <a:pt x="199073" y="1390650"/>
                          <a:pt x="130493" y="1322070"/>
                          <a:pt x="81915" y="1231583"/>
                        </a:cubicBezTo>
                        <a:cubicBezTo>
                          <a:pt x="27622" y="1130618"/>
                          <a:pt x="0" y="1010603"/>
                          <a:pt x="0" y="872490"/>
                        </a:cubicBezTo>
                        <a:cubicBezTo>
                          <a:pt x="0" y="754380"/>
                          <a:pt x="19050" y="644842"/>
                          <a:pt x="56197" y="542925"/>
                        </a:cubicBezTo>
                        <a:lnTo>
                          <a:pt x="62441" y="546321"/>
                        </a:lnTo>
                        <a:cubicBezTo>
                          <a:pt x="62500" y="546184"/>
                          <a:pt x="62558" y="546046"/>
                          <a:pt x="62617" y="545909"/>
                        </a:cubicBezTo>
                        <a:lnTo>
                          <a:pt x="57150" y="542925"/>
                        </a:lnTo>
                        <a:lnTo>
                          <a:pt x="107444" y="431896"/>
                        </a:lnTo>
                        <a:lnTo>
                          <a:pt x="106680" y="431483"/>
                        </a:lnTo>
                        <a:cubicBezTo>
                          <a:pt x="126714" y="402522"/>
                          <a:pt x="197542" y="296966"/>
                          <a:pt x="227648" y="258128"/>
                        </a:cubicBezTo>
                        <a:lnTo>
                          <a:pt x="287315" y="198453"/>
                        </a:lnTo>
                        <a:lnTo>
                          <a:pt x="359092" y="140970"/>
                        </a:lnTo>
                        <a:lnTo>
                          <a:pt x="486263" y="68845"/>
                        </a:lnTo>
                        <a:lnTo>
                          <a:pt x="485775" y="68580"/>
                        </a:lnTo>
                        <a:cubicBezTo>
                          <a:pt x="513398" y="55245"/>
                          <a:pt x="541973" y="43815"/>
                          <a:pt x="572452" y="32385"/>
                        </a:cubicBezTo>
                        <a:lnTo>
                          <a:pt x="573405" y="32385"/>
                        </a:lnTo>
                        <a:lnTo>
                          <a:pt x="6791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11" name="Google Shape;711;p1"/>
                  <p:cNvSpPr/>
                  <p:nvPr/>
                </p:nvSpPr>
                <p:spPr>
                  <a:xfrm>
                    <a:off x="2714531" y="1811829"/>
                    <a:ext cx="257174" cy="304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304800" extrusionOk="0">
                        <a:moveTo>
                          <a:pt x="260985" y="311468"/>
                        </a:moveTo>
                        <a:lnTo>
                          <a:pt x="0" y="170497"/>
                        </a:lnTo>
                        <a:lnTo>
                          <a:pt x="952" y="0"/>
                        </a:lnTo>
                        <a:lnTo>
                          <a:pt x="260985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</p:grpSp>
      </p:grpSp>
      <p:grpSp>
        <p:nvGrpSpPr>
          <p:cNvPr id="712" name="Google Shape;712;p1"/>
          <p:cNvGrpSpPr/>
          <p:nvPr/>
        </p:nvGrpSpPr>
        <p:grpSpPr>
          <a:xfrm>
            <a:off x="9831818" y="1401455"/>
            <a:ext cx="1932522" cy="2806257"/>
            <a:chOff x="11223977" y="1800969"/>
            <a:chExt cx="2998292" cy="4353884"/>
          </a:xfrm>
        </p:grpSpPr>
        <p:sp>
          <p:nvSpPr>
            <p:cNvPr id="713" name="Google Shape;713;p1"/>
            <p:cNvSpPr/>
            <p:nvPr/>
          </p:nvSpPr>
          <p:spPr>
            <a:xfrm rot="-1350543" flipH="1">
              <a:off x="12313664" y="1903133"/>
              <a:ext cx="877925" cy="1729673"/>
            </a:xfrm>
            <a:custGeom>
              <a:avLst/>
              <a:gdLst/>
              <a:ahLst/>
              <a:cxnLst/>
              <a:rect l="l" t="t" r="r" b="b"/>
              <a:pathLst>
                <a:path w="666361" h="1312853" extrusionOk="0">
                  <a:moveTo>
                    <a:pt x="417713" y="1803"/>
                  </a:moveTo>
                  <a:cubicBezTo>
                    <a:pt x="504336" y="11478"/>
                    <a:pt x="605290" y="69294"/>
                    <a:pt x="666361" y="167253"/>
                  </a:cubicBezTo>
                  <a:lnTo>
                    <a:pt x="666025" y="1307251"/>
                  </a:lnTo>
                  <a:lnTo>
                    <a:pt x="657567" y="1312853"/>
                  </a:lnTo>
                  <a:cubicBezTo>
                    <a:pt x="-394158" y="656864"/>
                    <a:pt x="42344" y="-40119"/>
                    <a:pt x="417713" y="1803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75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  <a:effectLst>
              <a:outerShdw blurRad="317500" dist="12700" dir="16200000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714" name="Google Shape;714;p1"/>
            <p:cNvGrpSpPr/>
            <p:nvPr/>
          </p:nvGrpSpPr>
          <p:grpSpPr>
            <a:xfrm>
              <a:off x="11223977" y="1934474"/>
              <a:ext cx="2998292" cy="4220379"/>
              <a:chOff x="11223977" y="1934474"/>
              <a:chExt cx="2998292" cy="4220379"/>
            </a:xfrm>
          </p:grpSpPr>
          <p:grpSp>
            <p:nvGrpSpPr>
              <p:cNvPr id="715" name="Google Shape;715;p1"/>
              <p:cNvGrpSpPr/>
              <p:nvPr/>
            </p:nvGrpSpPr>
            <p:grpSpPr>
              <a:xfrm>
                <a:off x="11223977" y="1934474"/>
                <a:ext cx="2998292" cy="2716808"/>
                <a:chOff x="11223977" y="1934474"/>
                <a:chExt cx="2998292" cy="2716808"/>
              </a:xfrm>
            </p:grpSpPr>
            <p:cxnSp>
              <p:nvCxnSpPr>
                <p:cNvPr id="716" name="Google Shape;716;p1"/>
                <p:cNvCxnSpPr/>
                <p:nvPr/>
              </p:nvCxnSpPr>
              <p:spPr>
                <a:xfrm rot="10800000">
                  <a:off x="12654231" y="3563301"/>
                  <a:ext cx="235200" cy="1087981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717" name="Google Shape;717;p1"/>
                <p:cNvCxnSpPr/>
                <p:nvPr/>
              </p:nvCxnSpPr>
              <p:spPr>
                <a:xfrm rot="10800000" flipH="1">
                  <a:off x="12906700" y="3563297"/>
                  <a:ext cx="186689" cy="1076234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718" name="Google Shape;718;p1"/>
                <p:cNvCxnSpPr/>
                <p:nvPr/>
              </p:nvCxnSpPr>
              <p:spPr>
                <a:xfrm rot="10800000">
                  <a:off x="12900880" y="3458988"/>
                  <a:ext cx="0" cy="1180545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sp>
              <p:nvSpPr>
                <p:cNvPr id="719" name="Google Shape;719;p1"/>
                <p:cNvSpPr/>
                <p:nvPr/>
              </p:nvSpPr>
              <p:spPr>
                <a:xfrm rot="-1350543">
                  <a:off x="11521621" y="2231355"/>
                  <a:ext cx="877925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0" name="Google Shape;720;p1"/>
                <p:cNvSpPr/>
                <p:nvPr/>
              </p:nvSpPr>
              <p:spPr>
                <a:xfrm rot="-1350543" flipH="1">
                  <a:off x="12330923" y="19690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1" name="Google Shape;721;p1"/>
                <p:cNvSpPr/>
                <p:nvPr/>
              </p:nvSpPr>
              <p:spPr>
                <a:xfrm rot="-1350543">
                  <a:off x="11857226" y="21653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2" name="Google Shape;722;p1"/>
                <p:cNvSpPr/>
                <p:nvPr/>
              </p:nvSpPr>
              <p:spPr>
                <a:xfrm rot="1067215">
                  <a:off x="12580333" y="214548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3" name="Google Shape;723;p1"/>
                <p:cNvSpPr/>
                <p:nvPr/>
              </p:nvSpPr>
              <p:spPr>
                <a:xfrm rot="1067215" flipH="1">
                  <a:off x="13272169" y="236743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4" name="Google Shape;724;p1"/>
                <p:cNvSpPr/>
                <p:nvPr/>
              </p:nvSpPr>
              <p:spPr>
                <a:xfrm rot="1067215" flipH="1">
                  <a:off x="13282651" y="2322835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5" name="Google Shape;725;p1"/>
                <p:cNvSpPr/>
                <p:nvPr/>
              </p:nvSpPr>
              <p:spPr>
                <a:xfrm rot="1067215">
                  <a:off x="12868885" y="2190093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6" name="Google Shape;726;p1"/>
                <p:cNvSpPr/>
                <p:nvPr/>
              </p:nvSpPr>
              <p:spPr>
                <a:xfrm>
                  <a:off x="12316258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7" name="Google Shape;727;p1"/>
                <p:cNvSpPr/>
                <p:nvPr/>
              </p:nvSpPr>
              <p:spPr>
                <a:xfrm flipH="1">
                  <a:off x="12901427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8" name="Google Shape;728;p1"/>
                <p:cNvSpPr/>
                <p:nvPr/>
              </p:nvSpPr>
              <p:spPr>
                <a:xfrm flipH="1">
                  <a:off x="12904248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729" name="Google Shape;729;p1"/>
                <p:cNvSpPr/>
                <p:nvPr/>
              </p:nvSpPr>
              <p:spPr>
                <a:xfrm>
                  <a:off x="12554276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730" name="Google Shape;730;p1"/>
              <p:cNvGrpSpPr/>
              <p:nvPr/>
            </p:nvGrpSpPr>
            <p:grpSpPr>
              <a:xfrm>
                <a:off x="12470968" y="4604322"/>
                <a:ext cx="839142" cy="1550531"/>
                <a:chOff x="12470968" y="4604322"/>
                <a:chExt cx="839142" cy="1550531"/>
              </a:xfrm>
            </p:grpSpPr>
            <p:grpSp>
              <p:nvGrpSpPr>
                <p:cNvPr id="731" name="Google Shape;731;p1"/>
                <p:cNvGrpSpPr/>
                <p:nvPr/>
              </p:nvGrpSpPr>
              <p:grpSpPr>
                <a:xfrm>
                  <a:off x="12710801" y="4604322"/>
                  <a:ext cx="471270" cy="1549314"/>
                  <a:chOff x="2541356" y="1774680"/>
                  <a:chExt cx="1106202" cy="3636668"/>
                </a:xfrm>
              </p:grpSpPr>
              <p:sp>
                <p:nvSpPr>
                  <p:cNvPr id="732" name="Google Shape;732;p1"/>
                  <p:cNvSpPr/>
                  <p:nvPr/>
                </p:nvSpPr>
                <p:spPr>
                  <a:xfrm>
                    <a:off x="2571096" y="4597937"/>
                    <a:ext cx="402336" cy="18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752" h="1560620" extrusionOk="0">
                        <a:moveTo>
                          <a:pt x="62916" y="34213"/>
                        </a:moveTo>
                        <a:lnTo>
                          <a:pt x="114391" y="57191"/>
                        </a:lnTo>
                        <a:cubicBezTo>
                          <a:pt x="302323" y="147074"/>
                          <a:pt x="498413" y="220606"/>
                          <a:pt x="694512" y="277806"/>
                        </a:cubicBezTo>
                        <a:lnTo>
                          <a:pt x="702687" y="277806"/>
                        </a:lnTo>
                        <a:cubicBezTo>
                          <a:pt x="743545" y="285981"/>
                          <a:pt x="784395" y="302314"/>
                          <a:pt x="833420" y="310489"/>
                        </a:cubicBezTo>
                        <a:lnTo>
                          <a:pt x="1241959" y="343172"/>
                        </a:lnTo>
                        <a:lnTo>
                          <a:pt x="3480752" y="1560620"/>
                        </a:lnTo>
                        <a:lnTo>
                          <a:pt x="3064038" y="1527929"/>
                        </a:lnTo>
                        <a:lnTo>
                          <a:pt x="3057133" y="1524163"/>
                        </a:lnTo>
                        <a:lnTo>
                          <a:pt x="2941481" y="1495246"/>
                        </a:lnTo>
                        <a:lnTo>
                          <a:pt x="2933314" y="1495246"/>
                        </a:lnTo>
                        <a:cubicBezTo>
                          <a:pt x="2737215" y="1446221"/>
                          <a:pt x="2541108" y="1372688"/>
                          <a:pt x="2353185" y="1274639"/>
                        </a:cubicBezTo>
                        <a:cubicBezTo>
                          <a:pt x="2312335" y="1258298"/>
                          <a:pt x="2279652" y="1241956"/>
                          <a:pt x="2238794" y="1217440"/>
                        </a:cubicBezTo>
                        <a:lnTo>
                          <a:pt x="62916" y="34213"/>
                        </a:lnTo>
                        <a:close/>
                        <a:moveTo>
                          <a:pt x="0" y="0"/>
                        </a:moveTo>
                        <a:lnTo>
                          <a:pt x="62916" y="34213"/>
                        </a:lnTo>
                        <a:lnTo>
                          <a:pt x="57199" y="31661"/>
                        </a:lnTo>
                        <a:cubicBezTo>
                          <a:pt x="38815" y="22469"/>
                          <a:pt x="20429" y="1225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33" name="Google Shape;733;p1"/>
                  <p:cNvSpPr/>
                  <p:nvPr/>
                </p:nvSpPr>
                <p:spPr>
                  <a:xfrm>
                    <a:off x="3023223" y="4576005"/>
                    <a:ext cx="257175" cy="13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33350" extrusionOk="0">
                        <a:moveTo>
                          <a:pt x="260032" y="141922"/>
                        </a:moveTo>
                        <a:lnTo>
                          <a:pt x="0" y="0"/>
                        </a:lnTo>
                        <a:cubicBezTo>
                          <a:pt x="0" y="0"/>
                          <a:pt x="952" y="0"/>
                          <a:pt x="952" y="0"/>
                        </a:cubicBezTo>
                        <a:lnTo>
                          <a:pt x="260032" y="141922"/>
                        </a:lnTo>
                        <a:cubicBezTo>
                          <a:pt x="260985" y="141922"/>
                          <a:pt x="260985" y="141922"/>
                          <a:pt x="260032" y="14192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34" name="Google Shape;734;p1"/>
                  <p:cNvSpPr/>
                  <p:nvPr/>
                </p:nvSpPr>
                <p:spPr>
                  <a:xfrm>
                    <a:off x="2706138" y="4925573"/>
                    <a:ext cx="257175" cy="48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485775" extrusionOk="0">
                        <a:moveTo>
                          <a:pt x="260033" y="486727"/>
                        </a:moveTo>
                        <a:lnTo>
                          <a:pt x="0" y="344805"/>
                        </a:lnTo>
                        <a:lnTo>
                          <a:pt x="953" y="0"/>
                        </a:lnTo>
                        <a:lnTo>
                          <a:pt x="260985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35" name="Google Shape;735;p1"/>
                  <p:cNvSpPr/>
                  <p:nvPr/>
                </p:nvSpPr>
                <p:spPr>
                  <a:xfrm>
                    <a:off x="2987522" y="3640652"/>
                    <a:ext cx="660036" cy="1102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035" h="1112468" extrusionOk="0">
                        <a:moveTo>
                          <a:pt x="359092" y="597218"/>
                        </a:moveTo>
                        <a:lnTo>
                          <a:pt x="620078" y="739140"/>
                        </a:lnTo>
                        <a:lnTo>
                          <a:pt x="584835" y="818198"/>
                        </a:lnTo>
                        <a:lnTo>
                          <a:pt x="584836" y="818198"/>
                        </a:lnTo>
                        <a:cubicBezTo>
                          <a:pt x="573405" y="840105"/>
                          <a:pt x="560070" y="861060"/>
                          <a:pt x="545783" y="882015"/>
                        </a:cubicBezTo>
                        <a:lnTo>
                          <a:pt x="538930" y="891439"/>
                        </a:lnTo>
                        <a:lnTo>
                          <a:pt x="539116" y="891540"/>
                        </a:lnTo>
                        <a:cubicBezTo>
                          <a:pt x="525780" y="908686"/>
                          <a:pt x="513398" y="924878"/>
                          <a:pt x="500063" y="940118"/>
                        </a:cubicBezTo>
                        <a:lnTo>
                          <a:pt x="500063" y="941070"/>
                        </a:lnTo>
                        <a:cubicBezTo>
                          <a:pt x="483870" y="958215"/>
                          <a:pt x="467678" y="974408"/>
                          <a:pt x="451485" y="989648"/>
                        </a:cubicBezTo>
                        <a:lnTo>
                          <a:pt x="396629" y="1033155"/>
                        </a:lnTo>
                        <a:lnTo>
                          <a:pt x="397193" y="1033462"/>
                        </a:lnTo>
                        <a:cubicBezTo>
                          <a:pt x="371475" y="1049655"/>
                          <a:pt x="346711" y="1063943"/>
                          <a:pt x="320041" y="1076325"/>
                        </a:cubicBezTo>
                        <a:lnTo>
                          <a:pt x="319088" y="1077277"/>
                        </a:lnTo>
                        <a:lnTo>
                          <a:pt x="247796" y="1112468"/>
                        </a:lnTo>
                        <a:lnTo>
                          <a:pt x="0" y="957262"/>
                        </a:lnTo>
                        <a:lnTo>
                          <a:pt x="59055" y="935355"/>
                        </a:lnTo>
                        <a:lnTo>
                          <a:pt x="60008" y="935355"/>
                        </a:lnTo>
                        <a:lnTo>
                          <a:pt x="135745" y="891807"/>
                        </a:lnTo>
                        <a:lnTo>
                          <a:pt x="135255" y="891540"/>
                        </a:lnTo>
                        <a:cubicBezTo>
                          <a:pt x="154305" y="878205"/>
                          <a:pt x="173355" y="863918"/>
                          <a:pt x="190500" y="847725"/>
                        </a:cubicBezTo>
                        <a:cubicBezTo>
                          <a:pt x="207645" y="832486"/>
                          <a:pt x="222885" y="816293"/>
                          <a:pt x="239078" y="799148"/>
                        </a:cubicBezTo>
                        <a:lnTo>
                          <a:pt x="239078" y="798196"/>
                        </a:lnTo>
                        <a:lnTo>
                          <a:pt x="277307" y="750642"/>
                        </a:lnTo>
                        <a:lnTo>
                          <a:pt x="277178" y="750571"/>
                        </a:lnTo>
                        <a:cubicBezTo>
                          <a:pt x="280036" y="746761"/>
                          <a:pt x="281941" y="743903"/>
                          <a:pt x="284798" y="740093"/>
                        </a:cubicBezTo>
                        <a:cubicBezTo>
                          <a:pt x="299086" y="719138"/>
                          <a:pt x="312420" y="698183"/>
                          <a:pt x="323850" y="676275"/>
                        </a:cubicBezTo>
                        <a:cubicBezTo>
                          <a:pt x="337185" y="650558"/>
                          <a:pt x="349567" y="623888"/>
                          <a:pt x="359092" y="597218"/>
                        </a:cubicBezTo>
                        <a:close/>
                        <a:moveTo>
                          <a:pt x="220980" y="0"/>
                        </a:moveTo>
                        <a:lnTo>
                          <a:pt x="481965" y="141922"/>
                        </a:lnTo>
                        <a:cubicBezTo>
                          <a:pt x="521970" y="163830"/>
                          <a:pt x="553403" y="187642"/>
                          <a:pt x="575310" y="214313"/>
                        </a:cubicBezTo>
                        <a:cubicBezTo>
                          <a:pt x="632460" y="281940"/>
                          <a:pt x="661035" y="379095"/>
                          <a:pt x="661035" y="504825"/>
                        </a:cubicBezTo>
                        <a:cubicBezTo>
                          <a:pt x="660083" y="588645"/>
                          <a:pt x="646748" y="666750"/>
                          <a:pt x="621030" y="739140"/>
                        </a:cubicBezTo>
                        <a:lnTo>
                          <a:pt x="360045" y="597218"/>
                        </a:lnTo>
                        <a:cubicBezTo>
                          <a:pt x="386715" y="524827"/>
                          <a:pt x="400050" y="446722"/>
                          <a:pt x="400050" y="362902"/>
                        </a:cubicBezTo>
                        <a:cubicBezTo>
                          <a:pt x="400050" y="237172"/>
                          <a:pt x="371475" y="140970"/>
                          <a:pt x="314325" y="72390"/>
                        </a:cubicBezTo>
                        <a:cubicBezTo>
                          <a:pt x="291465" y="45720"/>
                          <a:pt x="260985" y="20955"/>
                          <a:pt x="22098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36" name="Google Shape;736;p1"/>
                  <p:cNvSpPr/>
                  <p:nvPr/>
                </p:nvSpPr>
                <p:spPr>
                  <a:xfrm>
                    <a:off x="2967026" y="3229268"/>
                    <a:ext cx="673417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3417" h="247650" extrusionOk="0">
                        <a:moveTo>
                          <a:pt x="261937" y="45720"/>
                        </a:moveTo>
                        <a:cubicBezTo>
                          <a:pt x="271462" y="48578"/>
                          <a:pt x="280987" y="50483"/>
                          <a:pt x="288607" y="53340"/>
                        </a:cubicBezTo>
                        <a:cubicBezTo>
                          <a:pt x="323850" y="64770"/>
                          <a:pt x="357187" y="79058"/>
                          <a:pt x="387667" y="93345"/>
                        </a:cubicBezTo>
                        <a:cubicBezTo>
                          <a:pt x="396240" y="97155"/>
                          <a:pt x="404812" y="101917"/>
                          <a:pt x="412432" y="105728"/>
                        </a:cubicBezTo>
                        <a:lnTo>
                          <a:pt x="673417" y="247650"/>
                        </a:lnTo>
                        <a:cubicBezTo>
                          <a:pt x="664845" y="243840"/>
                          <a:pt x="656272" y="239078"/>
                          <a:pt x="647700" y="235267"/>
                        </a:cubicBezTo>
                        <a:lnTo>
                          <a:pt x="644991" y="233789"/>
                        </a:lnTo>
                        <a:lnTo>
                          <a:pt x="549592" y="195262"/>
                        </a:lnTo>
                        <a:cubicBezTo>
                          <a:pt x="541972" y="192405"/>
                          <a:pt x="532447" y="189548"/>
                          <a:pt x="522922" y="186690"/>
                        </a:cubicBezTo>
                        <a:close/>
                        <a:moveTo>
                          <a:pt x="0" y="0"/>
                        </a:moveTo>
                        <a:lnTo>
                          <a:pt x="80010" y="11430"/>
                        </a:lnTo>
                        <a:lnTo>
                          <a:pt x="80421" y="11654"/>
                        </a:lnTo>
                        <a:lnTo>
                          <a:pt x="185499" y="28933"/>
                        </a:lnTo>
                        <a:cubicBezTo>
                          <a:pt x="215979" y="34528"/>
                          <a:pt x="241458" y="40005"/>
                          <a:pt x="261937" y="45720"/>
                        </a:cubicBezTo>
                        <a:lnTo>
                          <a:pt x="522922" y="187643"/>
                        </a:lnTo>
                        <a:cubicBezTo>
                          <a:pt x="481965" y="176213"/>
                          <a:pt x="421004" y="164783"/>
                          <a:pt x="340042" y="153353"/>
                        </a:cubicBezTo>
                        <a:lnTo>
                          <a:pt x="260985" y="14192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37" name="Google Shape;737;p1"/>
                  <p:cNvSpPr/>
                  <p:nvPr/>
                </p:nvSpPr>
                <p:spPr>
                  <a:xfrm>
                    <a:off x="2707091" y="3532163"/>
                    <a:ext cx="257175" cy="12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238250" extrusionOk="0">
                        <a:moveTo>
                          <a:pt x="260985" y="1244918"/>
                        </a:moveTo>
                        <a:lnTo>
                          <a:pt x="0" y="1102995"/>
                        </a:lnTo>
                        <a:lnTo>
                          <a:pt x="1905" y="0"/>
                        </a:lnTo>
                        <a:lnTo>
                          <a:pt x="262890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38" name="Google Shape;738;p1"/>
                  <p:cNvSpPr/>
                  <p:nvPr/>
                </p:nvSpPr>
                <p:spPr>
                  <a:xfrm>
                    <a:off x="3110832" y="2270955"/>
                    <a:ext cx="457201" cy="495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0" h="495300" extrusionOk="0">
                        <a:moveTo>
                          <a:pt x="459105" y="500063"/>
                        </a:moveTo>
                        <a:lnTo>
                          <a:pt x="198120" y="358140"/>
                        </a:lnTo>
                        <a:cubicBezTo>
                          <a:pt x="179070" y="224790"/>
                          <a:pt x="140017" y="126683"/>
                          <a:pt x="80963" y="62865"/>
                        </a:cubicBezTo>
                        <a:cubicBezTo>
                          <a:pt x="57150" y="38100"/>
                          <a:pt x="30480" y="17145"/>
                          <a:pt x="0" y="0"/>
                        </a:cubicBezTo>
                        <a:lnTo>
                          <a:pt x="260985" y="141923"/>
                        </a:lnTo>
                        <a:cubicBezTo>
                          <a:pt x="291465" y="158115"/>
                          <a:pt x="318135" y="179070"/>
                          <a:pt x="341948" y="204788"/>
                        </a:cubicBezTo>
                        <a:cubicBezTo>
                          <a:pt x="401955" y="268605"/>
                          <a:pt x="441008" y="366713"/>
                          <a:pt x="459105" y="500063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39" name="Google Shape;739;p1"/>
                  <p:cNvSpPr/>
                  <p:nvPr/>
                </p:nvSpPr>
                <p:spPr>
                  <a:xfrm>
                    <a:off x="2541356" y="3138780"/>
                    <a:ext cx="428625" cy="200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625" h="200026" extrusionOk="0">
                        <a:moveTo>
                          <a:pt x="0" y="0"/>
                        </a:moveTo>
                        <a:cubicBezTo>
                          <a:pt x="5715" y="2858"/>
                          <a:pt x="11430" y="5715"/>
                          <a:pt x="17145" y="8573"/>
                        </a:cubicBezTo>
                        <a:cubicBezTo>
                          <a:pt x="44767" y="21908"/>
                          <a:pt x="75248" y="34290"/>
                          <a:pt x="109538" y="44768"/>
                        </a:cubicBezTo>
                        <a:lnTo>
                          <a:pt x="370023" y="186418"/>
                        </a:lnTo>
                        <a:lnTo>
                          <a:pt x="110490" y="44768"/>
                        </a:lnTo>
                        <a:lnTo>
                          <a:pt x="168592" y="59056"/>
                        </a:lnTo>
                        <a:lnTo>
                          <a:pt x="428625" y="200026"/>
                        </a:lnTo>
                        <a:lnTo>
                          <a:pt x="370523" y="186691"/>
                        </a:lnTo>
                        <a:lnTo>
                          <a:pt x="370517" y="186688"/>
                        </a:lnTo>
                        <a:lnTo>
                          <a:pt x="278130" y="150495"/>
                        </a:lnTo>
                        <a:cubicBezTo>
                          <a:pt x="272415" y="147638"/>
                          <a:pt x="266700" y="144780"/>
                          <a:pt x="260985" y="14192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40" name="Google Shape;740;p1"/>
                  <p:cNvSpPr/>
                  <p:nvPr/>
                </p:nvSpPr>
                <p:spPr>
                  <a:xfrm>
                    <a:off x="2969883" y="1938632"/>
                    <a:ext cx="618767" cy="219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767" h="219303" extrusionOk="0">
                        <a:moveTo>
                          <a:pt x="323751" y="66771"/>
                        </a:moveTo>
                        <a:lnTo>
                          <a:pt x="584736" y="208694"/>
                        </a:lnTo>
                        <a:lnTo>
                          <a:pt x="323751" y="66771"/>
                        </a:lnTo>
                        <a:close/>
                        <a:moveTo>
                          <a:pt x="0" y="0"/>
                        </a:moveTo>
                        <a:lnTo>
                          <a:pt x="100965" y="2857"/>
                        </a:lnTo>
                        <a:lnTo>
                          <a:pt x="102772" y="3833"/>
                        </a:lnTo>
                        <a:lnTo>
                          <a:pt x="214213" y="22860"/>
                        </a:lnTo>
                        <a:lnTo>
                          <a:pt x="323751" y="66772"/>
                        </a:lnTo>
                        <a:lnTo>
                          <a:pt x="615997" y="216510"/>
                        </a:lnTo>
                        <a:cubicBezTo>
                          <a:pt x="639453" y="232526"/>
                          <a:pt x="507482" y="174980"/>
                          <a:pt x="464489" y="162866"/>
                        </a:cubicBezTo>
                        <a:lnTo>
                          <a:pt x="358041" y="143827"/>
                        </a:lnTo>
                        <a:cubicBezTo>
                          <a:pt x="357994" y="143802"/>
                          <a:pt x="357948" y="143776"/>
                          <a:pt x="357901" y="143751"/>
                        </a:cubicBezTo>
                        <a:lnTo>
                          <a:pt x="260033" y="141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41" name="Google Shape;741;p1"/>
                  <p:cNvSpPr/>
                  <p:nvPr/>
                </p:nvSpPr>
                <p:spPr>
                  <a:xfrm>
                    <a:off x="2709948" y="2277720"/>
                    <a:ext cx="257175" cy="10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066800" extrusionOk="0">
                        <a:moveTo>
                          <a:pt x="260033" y="1070610"/>
                        </a:moveTo>
                        <a:lnTo>
                          <a:pt x="0" y="929640"/>
                        </a:lnTo>
                        <a:lnTo>
                          <a:pt x="1905" y="0"/>
                        </a:lnTo>
                        <a:lnTo>
                          <a:pt x="261938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42" name="Google Shape;742;p1"/>
                  <p:cNvSpPr/>
                  <p:nvPr/>
                </p:nvSpPr>
                <p:spPr>
                  <a:xfrm>
                    <a:off x="2708898" y="1774680"/>
                    <a:ext cx="521969" cy="178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970" h="178118" extrusionOk="0">
                        <a:moveTo>
                          <a:pt x="230505" y="2858"/>
                        </a:moveTo>
                        <a:lnTo>
                          <a:pt x="490537" y="144781"/>
                        </a:lnTo>
                        <a:lnTo>
                          <a:pt x="302895" y="172403"/>
                        </a:lnTo>
                        <a:lnTo>
                          <a:pt x="260032" y="178118"/>
                        </a:lnTo>
                        <a:lnTo>
                          <a:pt x="0" y="37148"/>
                        </a:lnTo>
                        <a:lnTo>
                          <a:pt x="41910" y="30480"/>
                        </a:lnTo>
                        <a:lnTo>
                          <a:pt x="41912" y="30481"/>
                        </a:lnTo>
                        <a:close/>
                        <a:moveTo>
                          <a:pt x="260985" y="0"/>
                        </a:moveTo>
                        <a:lnTo>
                          <a:pt x="521970" y="141923"/>
                        </a:lnTo>
                        <a:lnTo>
                          <a:pt x="490537" y="144780"/>
                        </a:lnTo>
                        <a:lnTo>
                          <a:pt x="230505" y="285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743" name="Google Shape;743;p1"/>
                <p:cNvSpPr/>
                <p:nvPr/>
              </p:nvSpPr>
              <p:spPr>
                <a:xfrm>
                  <a:off x="12579689" y="4661548"/>
                  <a:ext cx="730421" cy="1493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0" h="3505200" extrusionOk="0">
                      <a:moveTo>
                        <a:pt x="1669733" y="1870710"/>
                      </a:moveTo>
                      <a:cubicBezTo>
                        <a:pt x="1703070" y="1959293"/>
                        <a:pt x="1720215" y="2058353"/>
                        <a:pt x="1720215" y="2166938"/>
                      </a:cubicBezTo>
                      <a:cubicBezTo>
                        <a:pt x="1720215" y="2406015"/>
                        <a:pt x="1648778" y="2615565"/>
                        <a:pt x="1507808" y="2795588"/>
                      </a:cubicBezTo>
                      <a:cubicBezTo>
                        <a:pt x="1402080" y="2930843"/>
                        <a:pt x="1273493" y="3027045"/>
                        <a:pt x="1121093" y="3084195"/>
                      </a:cubicBezTo>
                      <a:lnTo>
                        <a:pt x="991553" y="3120390"/>
                      </a:lnTo>
                      <a:lnTo>
                        <a:pt x="990600" y="3466148"/>
                      </a:lnTo>
                      <a:lnTo>
                        <a:pt x="960120" y="3470910"/>
                      </a:lnTo>
                      <a:lnTo>
                        <a:pt x="772478" y="3505200"/>
                      </a:lnTo>
                      <a:lnTo>
                        <a:pt x="729615" y="3503295"/>
                      </a:lnTo>
                      <a:lnTo>
                        <a:pt x="730568" y="3158490"/>
                      </a:lnTo>
                      <a:lnTo>
                        <a:pt x="659130" y="3156585"/>
                      </a:lnTo>
                      <a:cubicBezTo>
                        <a:pt x="550545" y="3148965"/>
                        <a:pt x="459105" y="3129915"/>
                        <a:pt x="383858" y="3098483"/>
                      </a:cubicBezTo>
                      <a:cubicBezTo>
                        <a:pt x="283845" y="3056573"/>
                        <a:pt x="198120" y="2979420"/>
                        <a:pt x="125730" y="2865120"/>
                      </a:cubicBezTo>
                      <a:cubicBezTo>
                        <a:pt x="53340" y="2750820"/>
                        <a:pt x="11430" y="2606040"/>
                        <a:pt x="0" y="2427923"/>
                      </a:cubicBezTo>
                      <a:lnTo>
                        <a:pt x="320993" y="2317433"/>
                      </a:lnTo>
                      <a:cubicBezTo>
                        <a:pt x="345758" y="2499360"/>
                        <a:pt x="388620" y="2629853"/>
                        <a:pt x="451485" y="2707958"/>
                      </a:cubicBezTo>
                      <a:cubicBezTo>
                        <a:pt x="519113" y="2790825"/>
                        <a:pt x="596265" y="2841308"/>
                        <a:pt x="682943" y="2860358"/>
                      </a:cubicBezTo>
                      <a:lnTo>
                        <a:pt x="730568" y="2864168"/>
                      </a:lnTo>
                      <a:lnTo>
                        <a:pt x="732473" y="1761173"/>
                      </a:lnTo>
                      <a:lnTo>
                        <a:pt x="576263" y="1735455"/>
                      </a:lnTo>
                      <a:cubicBezTo>
                        <a:pt x="509588" y="1717358"/>
                        <a:pt x="441008" y="1692593"/>
                        <a:pt x="372428" y="1660208"/>
                      </a:cubicBezTo>
                      <a:cubicBezTo>
                        <a:pt x="270510" y="1612583"/>
                        <a:pt x="192405" y="1539240"/>
                        <a:pt x="138113" y="1438275"/>
                      </a:cubicBezTo>
                      <a:cubicBezTo>
                        <a:pt x="82868" y="1337310"/>
                        <a:pt x="56198" y="1217295"/>
                        <a:pt x="56198" y="1079183"/>
                      </a:cubicBezTo>
                      <a:cubicBezTo>
                        <a:pt x="56198" y="833438"/>
                        <a:pt x="137160" y="622935"/>
                        <a:pt x="298133" y="448628"/>
                      </a:cubicBezTo>
                      <a:cubicBezTo>
                        <a:pt x="379095" y="360998"/>
                        <a:pt x="488633" y="290513"/>
                        <a:pt x="628650" y="239077"/>
                      </a:cubicBezTo>
                      <a:lnTo>
                        <a:pt x="735330" y="206693"/>
                      </a:lnTo>
                      <a:lnTo>
                        <a:pt x="735330" y="36195"/>
                      </a:lnTo>
                      <a:lnTo>
                        <a:pt x="778193" y="30480"/>
                      </a:lnTo>
                      <a:lnTo>
                        <a:pt x="965835" y="2858"/>
                      </a:lnTo>
                      <a:lnTo>
                        <a:pt x="996315" y="0"/>
                      </a:lnTo>
                      <a:lnTo>
                        <a:pt x="996315" y="168593"/>
                      </a:lnTo>
                      <a:lnTo>
                        <a:pt x="1097280" y="171450"/>
                      </a:lnTo>
                      <a:cubicBezTo>
                        <a:pt x="1222058" y="182880"/>
                        <a:pt x="1324928" y="220027"/>
                        <a:pt x="1406843" y="282893"/>
                      </a:cubicBezTo>
                      <a:cubicBezTo>
                        <a:pt x="1545908" y="388620"/>
                        <a:pt x="1629728" y="548640"/>
                        <a:pt x="1657350" y="763905"/>
                      </a:cubicBezTo>
                      <a:lnTo>
                        <a:pt x="1326833" y="863918"/>
                      </a:lnTo>
                      <a:cubicBezTo>
                        <a:pt x="1307783" y="730568"/>
                        <a:pt x="1268730" y="632460"/>
                        <a:pt x="1209675" y="568643"/>
                      </a:cubicBezTo>
                      <a:cubicBezTo>
                        <a:pt x="1164908" y="521017"/>
                        <a:pt x="1107758" y="488633"/>
                        <a:pt x="1038225" y="471488"/>
                      </a:cubicBezTo>
                      <a:lnTo>
                        <a:pt x="995363" y="464820"/>
                      </a:lnTo>
                      <a:lnTo>
                        <a:pt x="993458" y="1460183"/>
                      </a:lnTo>
                      <a:lnTo>
                        <a:pt x="1073468" y="1471613"/>
                      </a:lnTo>
                      <a:cubicBezTo>
                        <a:pt x="1173480" y="1486853"/>
                        <a:pt x="1243013" y="1500188"/>
                        <a:pt x="1282065" y="1513523"/>
                      </a:cubicBezTo>
                      <a:cubicBezTo>
                        <a:pt x="1381125" y="1546860"/>
                        <a:pt x="1462088" y="1592580"/>
                        <a:pt x="1524953" y="1651635"/>
                      </a:cubicBezTo>
                      <a:cubicBezTo>
                        <a:pt x="1587818" y="1708785"/>
                        <a:pt x="1635443" y="1782128"/>
                        <a:pt x="1669733" y="1870710"/>
                      </a:cubicBezTo>
                      <a:close/>
                      <a:moveTo>
                        <a:pt x="1268730" y="2624138"/>
                      </a:moveTo>
                      <a:cubicBezTo>
                        <a:pt x="1349693" y="2512695"/>
                        <a:pt x="1390650" y="2384108"/>
                        <a:pt x="1390650" y="2236470"/>
                      </a:cubicBezTo>
                      <a:cubicBezTo>
                        <a:pt x="1390650" y="2110740"/>
                        <a:pt x="1362075" y="2014538"/>
                        <a:pt x="1304925" y="1945958"/>
                      </a:cubicBezTo>
                      <a:cubicBezTo>
                        <a:pt x="1262063" y="1894523"/>
                        <a:pt x="1186815" y="1852613"/>
                        <a:pt x="1080135" y="1820228"/>
                      </a:cubicBezTo>
                      <a:lnTo>
                        <a:pt x="992505" y="1798320"/>
                      </a:lnTo>
                      <a:lnTo>
                        <a:pt x="990600" y="2830830"/>
                      </a:lnTo>
                      <a:lnTo>
                        <a:pt x="1048703" y="2808923"/>
                      </a:lnTo>
                      <a:cubicBezTo>
                        <a:pt x="1135380" y="2768918"/>
                        <a:pt x="1207770" y="2707005"/>
                        <a:pt x="1268730" y="2624138"/>
                      </a:cubicBezTo>
                      <a:moveTo>
                        <a:pt x="732473" y="1425893"/>
                      </a:moveTo>
                      <a:lnTo>
                        <a:pt x="734378" y="497205"/>
                      </a:lnTo>
                      <a:lnTo>
                        <a:pt x="688658" y="514350"/>
                      </a:lnTo>
                      <a:cubicBezTo>
                        <a:pt x="604838" y="554355"/>
                        <a:pt x="537210" y="609600"/>
                        <a:pt x="482917" y="682943"/>
                      </a:cubicBezTo>
                      <a:cubicBezTo>
                        <a:pt x="411480" y="780098"/>
                        <a:pt x="375285" y="887730"/>
                        <a:pt x="375285" y="1006793"/>
                      </a:cubicBezTo>
                      <a:cubicBezTo>
                        <a:pt x="375285" y="1124903"/>
                        <a:pt x="405765" y="1219200"/>
                        <a:pt x="465773" y="1289685"/>
                      </a:cubicBezTo>
                      <a:cubicBezTo>
                        <a:pt x="511492" y="1343025"/>
                        <a:pt x="581025" y="1383030"/>
                        <a:pt x="674370" y="1411605"/>
                      </a:cubicBezTo>
                      <a:lnTo>
                        <a:pt x="732473" y="1425893"/>
                      </a:lnTo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744" name="Google Shape;744;p1"/>
                <p:cNvGrpSpPr/>
                <p:nvPr/>
              </p:nvGrpSpPr>
              <p:grpSpPr>
                <a:xfrm>
                  <a:off x="12470968" y="4620148"/>
                  <a:ext cx="435759" cy="1352099"/>
                  <a:chOff x="1968987" y="1811829"/>
                  <a:chExt cx="1022846" cy="3173751"/>
                </a:xfrm>
              </p:grpSpPr>
              <p:sp>
                <p:nvSpPr>
                  <p:cNvPr id="745" name="Google Shape;745;p1"/>
                  <p:cNvSpPr/>
                  <p:nvPr/>
                </p:nvSpPr>
                <p:spPr>
                  <a:xfrm>
                    <a:off x="1975571" y="4195005"/>
                    <a:ext cx="600075" cy="79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075" h="790575" extrusionOk="0">
                        <a:moveTo>
                          <a:pt x="601980" y="791528"/>
                        </a:moveTo>
                        <a:lnTo>
                          <a:pt x="340995" y="649605"/>
                        </a:lnTo>
                        <a:cubicBezTo>
                          <a:pt x="259080" y="604838"/>
                          <a:pt x="187643" y="534353"/>
                          <a:pt x="125730" y="437197"/>
                        </a:cubicBezTo>
                        <a:cubicBezTo>
                          <a:pt x="53340" y="323850"/>
                          <a:pt x="11430" y="178118"/>
                          <a:pt x="0" y="0"/>
                        </a:cubicBezTo>
                        <a:lnTo>
                          <a:pt x="260985" y="141922"/>
                        </a:lnTo>
                        <a:cubicBezTo>
                          <a:pt x="272415" y="319088"/>
                          <a:pt x="314325" y="464820"/>
                          <a:pt x="386715" y="579120"/>
                        </a:cubicBezTo>
                        <a:cubicBezTo>
                          <a:pt x="448628" y="676275"/>
                          <a:pt x="520065" y="747713"/>
                          <a:pt x="601980" y="791528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46" name="Google Shape;746;p1"/>
                  <p:cNvSpPr/>
                  <p:nvPr/>
                </p:nvSpPr>
                <p:spPr>
                  <a:xfrm>
                    <a:off x="1968987" y="4089376"/>
                    <a:ext cx="581026" cy="247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025" h="247650" extrusionOk="0">
                        <a:moveTo>
                          <a:pt x="260985" y="251460"/>
                        </a:moveTo>
                        <a:lnTo>
                          <a:pt x="0" y="109538"/>
                        </a:lnTo>
                        <a:lnTo>
                          <a:pt x="320993" y="0"/>
                        </a:lnTo>
                        <a:lnTo>
                          <a:pt x="581978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47" name="Google Shape;747;p1"/>
                  <p:cNvSpPr/>
                  <p:nvPr/>
                </p:nvSpPr>
                <p:spPr>
                  <a:xfrm>
                    <a:off x="2051714" y="1973775"/>
                    <a:ext cx="940119" cy="1580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0118" h="1580197" extrusionOk="0">
                        <a:moveTo>
                          <a:pt x="679133" y="0"/>
                        </a:moveTo>
                        <a:lnTo>
                          <a:pt x="940118" y="140970"/>
                        </a:lnTo>
                        <a:lnTo>
                          <a:pt x="747299" y="210278"/>
                        </a:lnTo>
                        <a:lnTo>
                          <a:pt x="747713" y="210503"/>
                        </a:lnTo>
                        <a:cubicBezTo>
                          <a:pt x="701040" y="232410"/>
                          <a:pt x="658178" y="256223"/>
                          <a:pt x="620078" y="282893"/>
                        </a:cubicBezTo>
                        <a:lnTo>
                          <a:pt x="620077" y="282893"/>
                        </a:lnTo>
                        <a:lnTo>
                          <a:pt x="548076" y="339736"/>
                        </a:lnTo>
                        <a:lnTo>
                          <a:pt x="548640" y="340043"/>
                        </a:lnTo>
                        <a:cubicBezTo>
                          <a:pt x="538733" y="349937"/>
                          <a:pt x="498634" y="389097"/>
                          <a:pt x="488633" y="399098"/>
                        </a:cubicBezTo>
                        <a:lnTo>
                          <a:pt x="488633" y="400050"/>
                        </a:lnTo>
                        <a:cubicBezTo>
                          <a:pt x="464820" y="426720"/>
                          <a:pt x="442913" y="454343"/>
                          <a:pt x="422910" y="482918"/>
                        </a:cubicBezTo>
                        <a:lnTo>
                          <a:pt x="422910" y="483870"/>
                        </a:lnTo>
                        <a:cubicBezTo>
                          <a:pt x="402908" y="512445"/>
                          <a:pt x="383858" y="541973"/>
                          <a:pt x="367665" y="572453"/>
                        </a:cubicBezTo>
                        <a:lnTo>
                          <a:pt x="368618" y="573405"/>
                        </a:lnTo>
                        <a:cubicBezTo>
                          <a:pt x="347663" y="608647"/>
                          <a:pt x="331470" y="645795"/>
                          <a:pt x="317183" y="684847"/>
                        </a:cubicBezTo>
                        <a:lnTo>
                          <a:pt x="305241" y="678329"/>
                        </a:lnTo>
                        <a:lnTo>
                          <a:pt x="317183" y="684847"/>
                        </a:lnTo>
                        <a:cubicBezTo>
                          <a:pt x="280035" y="786765"/>
                          <a:pt x="260985" y="896303"/>
                          <a:pt x="260985" y="1014413"/>
                        </a:cubicBezTo>
                        <a:cubicBezTo>
                          <a:pt x="260985" y="1152525"/>
                          <a:pt x="287655" y="1272540"/>
                          <a:pt x="342900" y="1373505"/>
                        </a:cubicBezTo>
                        <a:cubicBezTo>
                          <a:pt x="391478" y="1463993"/>
                          <a:pt x="460058" y="1532572"/>
                          <a:pt x="546735" y="1580197"/>
                        </a:cubicBezTo>
                        <a:lnTo>
                          <a:pt x="285750" y="1438275"/>
                        </a:lnTo>
                        <a:cubicBezTo>
                          <a:pt x="199073" y="1390650"/>
                          <a:pt x="130493" y="1322070"/>
                          <a:pt x="81915" y="1231583"/>
                        </a:cubicBezTo>
                        <a:cubicBezTo>
                          <a:pt x="27622" y="1130618"/>
                          <a:pt x="0" y="1010603"/>
                          <a:pt x="0" y="872490"/>
                        </a:cubicBezTo>
                        <a:cubicBezTo>
                          <a:pt x="0" y="754380"/>
                          <a:pt x="19050" y="644842"/>
                          <a:pt x="56197" y="542925"/>
                        </a:cubicBezTo>
                        <a:lnTo>
                          <a:pt x="62441" y="546321"/>
                        </a:lnTo>
                        <a:cubicBezTo>
                          <a:pt x="62500" y="546184"/>
                          <a:pt x="62558" y="546046"/>
                          <a:pt x="62617" y="545909"/>
                        </a:cubicBezTo>
                        <a:lnTo>
                          <a:pt x="57150" y="542925"/>
                        </a:lnTo>
                        <a:lnTo>
                          <a:pt x="107444" y="431896"/>
                        </a:lnTo>
                        <a:lnTo>
                          <a:pt x="106680" y="431483"/>
                        </a:lnTo>
                        <a:cubicBezTo>
                          <a:pt x="126714" y="402522"/>
                          <a:pt x="197542" y="296966"/>
                          <a:pt x="227648" y="258128"/>
                        </a:cubicBezTo>
                        <a:lnTo>
                          <a:pt x="287315" y="198453"/>
                        </a:lnTo>
                        <a:lnTo>
                          <a:pt x="359092" y="140970"/>
                        </a:lnTo>
                        <a:lnTo>
                          <a:pt x="486263" y="68845"/>
                        </a:lnTo>
                        <a:lnTo>
                          <a:pt x="485775" y="68580"/>
                        </a:lnTo>
                        <a:cubicBezTo>
                          <a:pt x="513398" y="55245"/>
                          <a:pt x="541973" y="43815"/>
                          <a:pt x="572452" y="32385"/>
                        </a:cubicBezTo>
                        <a:lnTo>
                          <a:pt x="573405" y="32385"/>
                        </a:lnTo>
                        <a:lnTo>
                          <a:pt x="6791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748" name="Google Shape;748;p1"/>
                  <p:cNvSpPr/>
                  <p:nvPr/>
                </p:nvSpPr>
                <p:spPr>
                  <a:xfrm>
                    <a:off x="2714531" y="1811829"/>
                    <a:ext cx="257174" cy="304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304800" extrusionOk="0">
                        <a:moveTo>
                          <a:pt x="260985" y="311468"/>
                        </a:moveTo>
                        <a:lnTo>
                          <a:pt x="0" y="170497"/>
                        </a:lnTo>
                        <a:lnTo>
                          <a:pt x="952" y="0"/>
                        </a:lnTo>
                        <a:lnTo>
                          <a:pt x="260985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</p:grpSp>
      </p:grpSp>
      <p:sp>
        <p:nvSpPr>
          <p:cNvPr id="749" name="Google Shape;749;p1"/>
          <p:cNvSpPr/>
          <p:nvPr/>
        </p:nvSpPr>
        <p:spPr>
          <a:xfrm>
            <a:off x="3970224" y="4563353"/>
            <a:ext cx="847166" cy="2275183"/>
          </a:xfrm>
          <a:custGeom>
            <a:avLst/>
            <a:gdLst/>
            <a:ahLst/>
            <a:cxnLst/>
            <a:rect l="l" t="t" r="r" b="b"/>
            <a:pathLst>
              <a:path w="1113712" h="2991028" extrusionOk="0">
                <a:moveTo>
                  <a:pt x="807386" y="1975864"/>
                </a:moveTo>
                <a:cubicBezTo>
                  <a:pt x="657238" y="2001111"/>
                  <a:pt x="706400" y="2051604"/>
                  <a:pt x="807386" y="1975864"/>
                </a:cubicBezTo>
                <a:close/>
                <a:moveTo>
                  <a:pt x="970824" y="1251690"/>
                </a:moveTo>
                <a:cubicBezTo>
                  <a:pt x="922989" y="1274279"/>
                  <a:pt x="1014672" y="1270294"/>
                  <a:pt x="970824" y="1251690"/>
                </a:cubicBezTo>
                <a:close/>
                <a:moveTo>
                  <a:pt x="701085" y="1251690"/>
                </a:moveTo>
                <a:cubicBezTo>
                  <a:pt x="663880" y="1338060"/>
                  <a:pt x="790113" y="1319456"/>
                  <a:pt x="835291" y="1310157"/>
                </a:cubicBezTo>
                <a:cubicBezTo>
                  <a:pt x="1034605" y="1241060"/>
                  <a:pt x="752907" y="1312814"/>
                  <a:pt x="701085" y="1251690"/>
                </a:cubicBezTo>
                <a:close/>
                <a:moveTo>
                  <a:pt x="1035932" y="1229102"/>
                </a:moveTo>
                <a:cubicBezTo>
                  <a:pt x="988097" y="1251690"/>
                  <a:pt x="1079782" y="1247704"/>
                  <a:pt x="1035932" y="1229102"/>
                </a:cubicBezTo>
                <a:close/>
                <a:moveTo>
                  <a:pt x="1091741" y="1199868"/>
                </a:moveTo>
                <a:cubicBezTo>
                  <a:pt x="1033275" y="1219801"/>
                  <a:pt x="1130274" y="1225116"/>
                  <a:pt x="1091741" y="1199868"/>
                </a:cubicBezTo>
                <a:close/>
                <a:moveTo>
                  <a:pt x="954879" y="554092"/>
                </a:moveTo>
                <a:cubicBezTo>
                  <a:pt x="925646" y="556749"/>
                  <a:pt x="974810" y="599269"/>
                  <a:pt x="973481" y="597942"/>
                </a:cubicBezTo>
                <a:cubicBezTo>
                  <a:pt x="1071810" y="693613"/>
                  <a:pt x="1050550" y="556749"/>
                  <a:pt x="954879" y="554092"/>
                </a:cubicBezTo>
                <a:close/>
                <a:moveTo>
                  <a:pt x="986769" y="390655"/>
                </a:moveTo>
                <a:cubicBezTo>
                  <a:pt x="977467" y="415901"/>
                  <a:pt x="1012015" y="427861"/>
                  <a:pt x="1017330" y="446464"/>
                </a:cubicBezTo>
                <a:cubicBezTo>
                  <a:pt x="1057192" y="589969"/>
                  <a:pt x="1077125" y="399956"/>
                  <a:pt x="986769" y="390655"/>
                </a:cubicBezTo>
                <a:close/>
                <a:moveTo>
                  <a:pt x="1074467" y="0"/>
                </a:moveTo>
                <a:cubicBezTo>
                  <a:pt x="1086426" y="2990"/>
                  <a:pt x="1095354" y="7661"/>
                  <a:pt x="1101955" y="13529"/>
                </a:cubicBezTo>
                <a:lnTo>
                  <a:pt x="1113712" y="31513"/>
                </a:lnTo>
                <a:lnTo>
                  <a:pt x="1113712" y="2991028"/>
                </a:lnTo>
                <a:lnTo>
                  <a:pt x="380617" y="2991028"/>
                </a:lnTo>
                <a:lnTo>
                  <a:pt x="384865" y="2982557"/>
                </a:lnTo>
                <a:cubicBezTo>
                  <a:pt x="387715" y="2975254"/>
                  <a:pt x="386090" y="2971491"/>
                  <a:pt x="370960" y="2976437"/>
                </a:cubicBezTo>
                <a:lnTo>
                  <a:pt x="337023" y="2991028"/>
                </a:lnTo>
                <a:lnTo>
                  <a:pt x="336998" y="2991028"/>
                </a:lnTo>
                <a:lnTo>
                  <a:pt x="312923" y="2971636"/>
                </a:lnTo>
                <a:cubicBezTo>
                  <a:pt x="249122" y="2938010"/>
                  <a:pt x="138524" y="2977250"/>
                  <a:pt x="116432" y="2908653"/>
                </a:cubicBezTo>
                <a:cubicBezTo>
                  <a:pt x="-47004" y="2875434"/>
                  <a:pt x="214761" y="2864804"/>
                  <a:pt x="80556" y="2848859"/>
                </a:cubicBezTo>
                <a:cubicBezTo>
                  <a:pt x="-85539" y="2806338"/>
                  <a:pt x="42022" y="2782421"/>
                  <a:pt x="135035" y="2814311"/>
                </a:cubicBezTo>
                <a:cubicBezTo>
                  <a:pt x="278540" y="2810325"/>
                  <a:pt x="432676" y="2826269"/>
                  <a:pt x="590799" y="2786407"/>
                </a:cubicBezTo>
                <a:cubicBezTo>
                  <a:pt x="739620" y="2754516"/>
                  <a:pt x="609402" y="2701366"/>
                  <a:pt x="523032" y="2714654"/>
                </a:cubicBezTo>
                <a:cubicBezTo>
                  <a:pt x="507087" y="2633600"/>
                  <a:pt x="404774" y="2755846"/>
                  <a:pt x="410089" y="2664161"/>
                </a:cubicBezTo>
                <a:cubicBezTo>
                  <a:pt x="343650" y="2681435"/>
                  <a:pt x="303788" y="2645558"/>
                  <a:pt x="218747" y="2660175"/>
                </a:cubicBezTo>
                <a:cubicBezTo>
                  <a:pt x="254623" y="2584435"/>
                  <a:pt x="-4485" y="2654860"/>
                  <a:pt x="49994" y="2588422"/>
                </a:cubicBezTo>
                <a:cubicBezTo>
                  <a:pt x="174897" y="2529957"/>
                  <a:pt x="-49662" y="2540587"/>
                  <a:pt x="53981" y="2494079"/>
                </a:cubicBezTo>
                <a:cubicBezTo>
                  <a:pt x="230706" y="2455546"/>
                  <a:pt x="419389" y="2494079"/>
                  <a:pt x="593457" y="2444916"/>
                </a:cubicBezTo>
                <a:cubicBezTo>
                  <a:pt x="382184" y="2365191"/>
                  <a:pt x="713045" y="2375821"/>
                  <a:pt x="775496" y="2309383"/>
                </a:cubicBezTo>
                <a:cubicBezTo>
                  <a:pt x="717031" y="2240288"/>
                  <a:pt x="677167" y="2342601"/>
                  <a:pt x="625346" y="2314698"/>
                </a:cubicBezTo>
                <a:cubicBezTo>
                  <a:pt x="562894" y="2297424"/>
                  <a:pt x="590799" y="2318684"/>
                  <a:pt x="519047" y="2345259"/>
                </a:cubicBezTo>
                <a:cubicBezTo>
                  <a:pt x="380855" y="2323999"/>
                  <a:pt x="259938" y="2312040"/>
                  <a:pt x="149652" y="2205739"/>
                </a:cubicBezTo>
                <a:cubicBezTo>
                  <a:pt x="225391" y="2135315"/>
                  <a:pt x="479183" y="2126015"/>
                  <a:pt x="612059" y="2064891"/>
                </a:cubicBezTo>
                <a:cubicBezTo>
                  <a:pt x="558909" y="1983836"/>
                  <a:pt x="685140" y="1994466"/>
                  <a:pt x="639963" y="1961248"/>
                </a:cubicBezTo>
                <a:cubicBezTo>
                  <a:pt x="505758" y="2070206"/>
                  <a:pt x="390156" y="1971878"/>
                  <a:pt x="261267" y="1894811"/>
                </a:cubicBezTo>
                <a:cubicBezTo>
                  <a:pt x="230706" y="1811098"/>
                  <a:pt x="701085" y="1910756"/>
                  <a:pt x="491142" y="1817742"/>
                </a:cubicBezTo>
                <a:cubicBezTo>
                  <a:pt x="472540" y="1809770"/>
                  <a:pt x="261267" y="1716756"/>
                  <a:pt x="321060" y="1670249"/>
                </a:cubicBezTo>
                <a:cubicBezTo>
                  <a:pt x="465896" y="1611784"/>
                  <a:pt x="638634" y="1711441"/>
                  <a:pt x="768853" y="1602483"/>
                </a:cubicBezTo>
                <a:cubicBezTo>
                  <a:pt x="718360" y="1648989"/>
                  <a:pt x="614717" y="1476251"/>
                  <a:pt x="513731" y="1478908"/>
                </a:cubicBezTo>
                <a:cubicBezTo>
                  <a:pt x="461910" y="1465621"/>
                  <a:pt x="234692" y="1368621"/>
                  <a:pt x="322390" y="1347361"/>
                </a:cubicBezTo>
                <a:cubicBezTo>
                  <a:pt x="419389" y="1395197"/>
                  <a:pt x="380855" y="1288897"/>
                  <a:pt x="451278" y="1327429"/>
                </a:cubicBezTo>
                <a:cubicBezTo>
                  <a:pt x="590799" y="1416457"/>
                  <a:pt x="459252" y="1262320"/>
                  <a:pt x="544292" y="1263649"/>
                </a:cubicBezTo>
                <a:cubicBezTo>
                  <a:pt x="739620" y="1294212"/>
                  <a:pt x="585484" y="1197211"/>
                  <a:pt x="491142" y="1170636"/>
                </a:cubicBezTo>
                <a:cubicBezTo>
                  <a:pt x="499115" y="1157348"/>
                  <a:pt x="403444" y="1090911"/>
                  <a:pt x="487156" y="1089582"/>
                </a:cubicBezTo>
                <a:cubicBezTo>
                  <a:pt x="546949" y="1021815"/>
                  <a:pt x="775496" y="1136088"/>
                  <a:pt x="691785" y="1048390"/>
                </a:cubicBezTo>
                <a:cubicBezTo>
                  <a:pt x="816688" y="1085595"/>
                  <a:pt x="984111" y="1084267"/>
                  <a:pt x="1071810" y="951392"/>
                </a:cubicBezTo>
                <a:cubicBezTo>
                  <a:pt x="1058522" y="910199"/>
                  <a:pt x="814031" y="1085595"/>
                  <a:pt x="747592" y="1005870"/>
                </a:cubicBezTo>
                <a:cubicBezTo>
                  <a:pt x="915016" y="857049"/>
                  <a:pt x="654580" y="1077622"/>
                  <a:pt x="628004" y="950062"/>
                </a:cubicBezTo>
                <a:cubicBezTo>
                  <a:pt x="784798" y="847748"/>
                  <a:pt x="430019" y="1019158"/>
                  <a:pt x="584155" y="895583"/>
                </a:cubicBezTo>
                <a:cubicBezTo>
                  <a:pt x="536319" y="904884"/>
                  <a:pt x="303788" y="843761"/>
                  <a:pt x="491142" y="829146"/>
                </a:cubicBezTo>
                <a:cubicBezTo>
                  <a:pt x="553594" y="722845"/>
                  <a:pt x="685140" y="857049"/>
                  <a:pt x="771511" y="853063"/>
                </a:cubicBezTo>
                <a:cubicBezTo>
                  <a:pt x="699757" y="736132"/>
                  <a:pt x="1114329" y="984610"/>
                  <a:pt x="1071810" y="795926"/>
                </a:cubicBezTo>
                <a:cubicBezTo>
                  <a:pt x="988097" y="850406"/>
                  <a:pt x="992084" y="782638"/>
                  <a:pt x="905714" y="790611"/>
                </a:cubicBezTo>
                <a:cubicBezTo>
                  <a:pt x="950891" y="712215"/>
                  <a:pt x="812701" y="765365"/>
                  <a:pt x="747592" y="742776"/>
                </a:cubicBezTo>
                <a:cubicBezTo>
                  <a:pt x="609402" y="694940"/>
                  <a:pt x="913686" y="682983"/>
                  <a:pt x="731647" y="619202"/>
                </a:cubicBezTo>
                <a:cubicBezTo>
                  <a:pt x="618703" y="563394"/>
                  <a:pt x="835291" y="578009"/>
                  <a:pt x="705072" y="522202"/>
                </a:cubicBezTo>
                <a:cubicBezTo>
                  <a:pt x="707730" y="475696"/>
                  <a:pt x="1014672" y="631160"/>
                  <a:pt x="880468" y="447791"/>
                </a:cubicBezTo>
                <a:cubicBezTo>
                  <a:pt x="964180" y="487655"/>
                  <a:pt x="1000056" y="410586"/>
                  <a:pt x="891098" y="410586"/>
                </a:cubicBezTo>
                <a:cubicBezTo>
                  <a:pt x="948234" y="387997"/>
                  <a:pt x="772838" y="205957"/>
                  <a:pt x="913686" y="260437"/>
                </a:cubicBezTo>
                <a:cubicBezTo>
                  <a:pt x="954879" y="233862"/>
                  <a:pt x="1004042" y="229874"/>
                  <a:pt x="1018659" y="322888"/>
                </a:cubicBezTo>
                <a:cubicBezTo>
                  <a:pt x="1135589" y="429189"/>
                  <a:pt x="965509" y="136862"/>
                  <a:pt x="982783" y="136862"/>
                </a:cubicBezTo>
                <a:cubicBezTo>
                  <a:pt x="1107686" y="269738"/>
                  <a:pt x="1059850" y="77069"/>
                  <a:pt x="1074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0" name="Google Shape;750;p1"/>
          <p:cNvSpPr/>
          <p:nvPr/>
        </p:nvSpPr>
        <p:spPr>
          <a:xfrm>
            <a:off x="4820594" y="4589164"/>
            <a:ext cx="1160404" cy="2249373"/>
          </a:xfrm>
          <a:custGeom>
            <a:avLst/>
            <a:gdLst/>
            <a:ahLst/>
            <a:cxnLst/>
            <a:rect l="l" t="t" r="r" b="b"/>
            <a:pathLst>
              <a:path w="1525504" h="2957097" extrusionOk="0">
                <a:moveTo>
                  <a:pt x="1104814" y="2757552"/>
                </a:moveTo>
                <a:cubicBezTo>
                  <a:pt x="1127404" y="2802729"/>
                  <a:pt x="1193843" y="2752237"/>
                  <a:pt x="1104814" y="2757552"/>
                </a:cubicBezTo>
                <a:close/>
                <a:moveTo>
                  <a:pt x="1100829" y="2479842"/>
                </a:moveTo>
                <a:cubicBezTo>
                  <a:pt x="1059637" y="2497114"/>
                  <a:pt x="1173910" y="2478512"/>
                  <a:pt x="1100829" y="2479842"/>
                </a:cubicBezTo>
                <a:close/>
                <a:moveTo>
                  <a:pt x="811160" y="2420047"/>
                </a:moveTo>
                <a:cubicBezTo>
                  <a:pt x="674297" y="2433334"/>
                  <a:pt x="945364" y="2434663"/>
                  <a:pt x="811160" y="2420047"/>
                </a:cubicBezTo>
                <a:close/>
                <a:moveTo>
                  <a:pt x="789367" y="1820093"/>
                </a:moveTo>
                <a:lnTo>
                  <a:pt x="791353" y="1823414"/>
                </a:lnTo>
                <a:cubicBezTo>
                  <a:pt x="791269" y="1830183"/>
                  <a:pt x="774411" y="1832216"/>
                  <a:pt x="769677" y="1826029"/>
                </a:cubicBezTo>
                <a:lnTo>
                  <a:pt x="769537" y="1824965"/>
                </a:lnTo>
                <a:close/>
                <a:moveTo>
                  <a:pt x="83001" y="1192274"/>
                </a:moveTo>
                <a:cubicBezTo>
                  <a:pt x="63068" y="1224164"/>
                  <a:pt x="105588" y="1250739"/>
                  <a:pt x="83001" y="1192274"/>
                </a:cubicBezTo>
                <a:close/>
                <a:moveTo>
                  <a:pt x="77686" y="1019535"/>
                </a:moveTo>
                <a:lnTo>
                  <a:pt x="71041" y="1047440"/>
                </a:lnTo>
                <a:cubicBezTo>
                  <a:pt x="45796" y="1180315"/>
                  <a:pt x="128178" y="1093946"/>
                  <a:pt x="77686" y="1019535"/>
                </a:cubicBezTo>
                <a:close/>
                <a:moveTo>
                  <a:pt x="381971" y="841481"/>
                </a:moveTo>
                <a:cubicBezTo>
                  <a:pt x="323505" y="854769"/>
                  <a:pt x="424491" y="869385"/>
                  <a:pt x="381971" y="841481"/>
                </a:cubicBezTo>
                <a:close/>
                <a:moveTo>
                  <a:pt x="213512" y="797184"/>
                </a:moveTo>
                <a:cubicBezTo>
                  <a:pt x="207344" y="796636"/>
                  <a:pt x="198603" y="797467"/>
                  <a:pt x="186644" y="800290"/>
                </a:cubicBezTo>
                <a:cubicBezTo>
                  <a:pt x="173855" y="872376"/>
                  <a:pt x="256693" y="801017"/>
                  <a:pt x="213512" y="797184"/>
                </a:cubicBezTo>
                <a:close/>
                <a:moveTo>
                  <a:pt x="44466" y="773716"/>
                </a:moveTo>
                <a:lnTo>
                  <a:pt x="72371" y="794975"/>
                </a:lnTo>
                <a:cubicBezTo>
                  <a:pt x="210562" y="829523"/>
                  <a:pt x="126849" y="783015"/>
                  <a:pt x="44466" y="773716"/>
                </a:cubicBezTo>
                <a:close/>
                <a:moveTo>
                  <a:pt x="194617" y="614264"/>
                </a:moveTo>
                <a:cubicBezTo>
                  <a:pt x="166712" y="627551"/>
                  <a:pt x="153424" y="659442"/>
                  <a:pt x="124191" y="671400"/>
                </a:cubicBezTo>
                <a:cubicBezTo>
                  <a:pt x="-84424" y="715249"/>
                  <a:pt x="230491" y="711263"/>
                  <a:pt x="194617" y="614264"/>
                </a:cubicBezTo>
                <a:close/>
                <a:moveTo>
                  <a:pt x="0" y="0"/>
                </a:moveTo>
                <a:lnTo>
                  <a:pt x="1780" y="2724"/>
                </a:lnTo>
                <a:cubicBezTo>
                  <a:pt x="17725" y="49375"/>
                  <a:pt x="-24629" y="121626"/>
                  <a:pt x="27192" y="114651"/>
                </a:cubicBezTo>
                <a:cubicBezTo>
                  <a:pt x="194617" y="5692"/>
                  <a:pt x="44466" y="150527"/>
                  <a:pt x="20549" y="226266"/>
                </a:cubicBezTo>
                <a:cubicBezTo>
                  <a:pt x="-11342" y="408306"/>
                  <a:pt x="73698" y="149198"/>
                  <a:pt x="121533" y="216964"/>
                </a:cubicBezTo>
                <a:cubicBezTo>
                  <a:pt x="190629" y="202349"/>
                  <a:pt x="298260" y="147869"/>
                  <a:pt x="189302" y="254170"/>
                </a:cubicBezTo>
                <a:cubicBezTo>
                  <a:pt x="340780" y="296690"/>
                  <a:pt x="158739" y="303335"/>
                  <a:pt x="105588" y="309977"/>
                </a:cubicBezTo>
                <a:cubicBezTo>
                  <a:pt x="207904" y="313965"/>
                  <a:pt x="245109" y="414951"/>
                  <a:pt x="113561" y="408306"/>
                </a:cubicBezTo>
                <a:cubicBezTo>
                  <a:pt x="-8684" y="295362"/>
                  <a:pt x="-23300" y="607620"/>
                  <a:pt x="81671" y="587689"/>
                </a:cubicBezTo>
                <a:cubicBezTo>
                  <a:pt x="172027" y="474744"/>
                  <a:pt x="241123" y="380402"/>
                  <a:pt x="383300" y="375087"/>
                </a:cubicBezTo>
                <a:cubicBezTo>
                  <a:pt x="306233" y="445510"/>
                  <a:pt x="481628" y="490689"/>
                  <a:pt x="350080" y="538524"/>
                </a:cubicBezTo>
                <a:cubicBezTo>
                  <a:pt x="529463" y="603634"/>
                  <a:pt x="267698" y="627551"/>
                  <a:pt x="283643" y="675387"/>
                </a:cubicBezTo>
                <a:cubicBezTo>
                  <a:pt x="413861" y="692660"/>
                  <a:pt x="352737" y="716578"/>
                  <a:pt x="275670" y="781688"/>
                </a:cubicBezTo>
                <a:cubicBezTo>
                  <a:pt x="291615" y="765743"/>
                  <a:pt x="500230" y="829523"/>
                  <a:pt x="574641" y="889316"/>
                </a:cubicBezTo>
                <a:cubicBezTo>
                  <a:pt x="537435" y="1002262"/>
                  <a:pt x="409875" y="893304"/>
                  <a:pt x="372670" y="973029"/>
                </a:cubicBezTo>
                <a:cubicBezTo>
                  <a:pt x="292944" y="850783"/>
                  <a:pt x="205247" y="1044782"/>
                  <a:pt x="154753" y="898619"/>
                </a:cubicBezTo>
                <a:cubicBezTo>
                  <a:pt x="160068" y="1008905"/>
                  <a:pt x="72371" y="933166"/>
                  <a:pt x="59083" y="873371"/>
                </a:cubicBezTo>
                <a:cubicBezTo>
                  <a:pt x="-28615" y="903934"/>
                  <a:pt x="174684" y="991631"/>
                  <a:pt x="214547" y="1012892"/>
                </a:cubicBezTo>
                <a:cubicBezTo>
                  <a:pt x="253081" y="1143111"/>
                  <a:pt x="464353" y="913234"/>
                  <a:pt x="538764" y="1072686"/>
                </a:cubicBezTo>
                <a:cubicBezTo>
                  <a:pt x="599886" y="1023522"/>
                  <a:pt x="904173" y="1095274"/>
                  <a:pt x="702202" y="1119193"/>
                </a:cubicBezTo>
                <a:cubicBezTo>
                  <a:pt x="715490" y="1173670"/>
                  <a:pt x="606531" y="1230808"/>
                  <a:pt x="522819" y="1169685"/>
                </a:cubicBezTo>
                <a:cubicBezTo>
                  <a:pt x="649051" y="1234794"/>
                  <a:pt x="517504" y="1253396"/>
                  <a:pt x="456381" y="1192274"/>
                </a:cubicBezTo>
                <a:cubicBezTo>
                  <a:pt x="457711" y="1307876"/>
                  <a:pt x="310217" y="1213534"/>
                  <a:pt x="247766" y="1218849"/>
                </a:cubicBezTo>
                <a:cubicBezTo>
                  <a:pt x="315532" y="1341095"/>
                  <a:pt x="509532" y="1370327"/>
                  <a:pt x="619819" y="1268014"/>
                </a:cubicBezTo>
                <a:cubicBezTo>
                  <a:pt x="627791" y="1365012"/>
                  <a:pt x="727447" y="1265356"/>
                  <a:pt x="773954" y="1310534"/>
                </a:cubicBezTo>
                <a:cubicBezTo>
                  <a:pt x="934734" y="1311862"/>
                  <a:pt x="769968" y="1345081"/>
                  <a:pt x="740736" y="1410189"/>
                </a:cubicBezTo>
                <a:cubicBezTo>
                  <a:pt x="623804" y="1331794"/>
                  <a:pt x="700872" y="1481943"/>
                  <a:pt x="598559" y="1485931"/>
                </a:cubicBezTo>
                <a:cubicBezTo>
                  <a:pt x="556039" y="1585586"/>
                  <a:pt x="451066" y="1463341"/>
                  <a:pt x="464353" y="1505860"/>
                </a:cubicBezTo>
                <a:cubicBezTo>
                  <a:pt x="362040" y="1481943"/>
                  <a:pt x="331477" y="1524463"/>
                  <a:pt x="209232" y="1485931"/>
                </a:cubicBezTo>
                <a:cubicBezTo>
                  <a:pt x="239794" y="1548382"/>
                  <a:pt x="517504" y="1666641"/>
                  <a:pt x="646394" y="1564326"/>
                </a:cubicBezTo>
                <a:cubicBezTo>
                  <a:pt x="598559" y="1722450"/>
                  <a:pt x="813818" y="1548382"/>
                  <a:pt x="860323" y="1645381"/>
                </a:cubicBezTo>
                <a:cubicBezTo>
                  <a:pt x="1072924" y="1667970"/>
                  <a:pt x="785913" y="1710490"/>
                  <a:pt x="824448" y="1811476"/>
                </a:cubicBezTo>
                <a:lnTo>
                  <a:pt x="789367" y="1820093"/>
                </a:lnTo>
                <a:lnTo>
                  <a:pt x="787818" y="1817505"/>
                </a:lnTo>
                <a:cubicBezTo>
                  <a:pt x="785290" y="1815275"/>
                  <a:pt x="781262" y="1812804"/>
                  <a:pt x="775283" y="1810147"/>
                </a:cubicBezTo>
                <a:cubicBezTo>
                  <a:pt x="771629" y="1813967"/>
                  <a:pt x="769636" y="1817165"/>
                  <a:pt x="768852" y="1819793"/>
                </a:cubicBezTo>
                <a:lnTo>
                  <a:pt x="769537" y="1824965"/>
                </a:lnTo>
                <a:lnTo>
                  <a:pt x="724977" y="1835912"/>
                </a:lnTo>
                <a:cubicBezTo>
                  <a:pt x="628621" y="1854411"/>
                  <a:pt x="538432" y="1856653"/>
                  <a:pt x="425819" y="1856653"/>
                </a:cubicBezTo>
                <a:cubicBezTo>
                  <a:pt x="363367" y="1900503"/>
                  <a:pt x="688913" y="2022749"/>
                  <a:pt x="758009" y="1895188"/>
                </a:cubicBezTo>
                <a:cubicBezTo>
                  <a:pt x="783256" y="1940365"/>
                  <a:pt x="873610" y="1903160"/>
                  <a:pt x="784584" y="1961626"/>
                </a:cubicBezTo>
                <a:cubicBezTo>
                  <a:pt x="855008" y="1974914"/>
                  <a:pt x="938720" y="1920434"/>
                  <a:pt x="1005159" y="1994844"/>
                </a:cubicBezTo>
                <a:cubicBezTo>
                  <a:pt x="1035720" y="2059953"/>
                  <a:pt x="847035" y="2162268"/>
                  <a:pt x="756681" y="2130377"/>
                </a:cubicBezTo>
                <a:cubicBezTo>
                  <a:pt x="885570" y="2200803"/>
                  <a:pt x="715490" y="2234020"/>
                  <a:pt x="642407" y="2208775"/>
                </a:cubicBezTo>
                <a:cubicBezTo>
                  <a:pt x="577299" y="2283185"/>
                  <a:pt x="857665" y="2277870"/>
                  <a:pt x="936062" y="2263254"/>
                </a:cubicBezTo>
                <a:cubicBezTo>
                  <a:pt x="1041035" y="2195487"/>
                  <a:pt x="1001172" y="2336336"/>
                  <a:pt x="924104" y="2320391"/>
                </a:cubicBezTo>
                <a:cubicBezTo>
                  <a:pt x="994529" y="2378856"/>
                  <a:pt x="901515" y="2400116"/>
                  <a:pt x="857665" y="2370883"/>
                </a:cubicBezTo>
                <a:cubicBezTo>
                  <a:pt x="922775" y="2489142"/>
                  <a:pt x="1079570" y="2396130"/>
                  <a:pt x="1180554" y="2382842"/>
                </a:cubicBezTo>
                <a:cubicBezTo>
                  <a:pt x="1175239" y="2570198"/>
                  <a:pt x="1015788" y="2594115"/>
                  <a:pt x="869625" y="2566210"/>
                </a:cubicBezTo>
                <a:cubicBezTo>
                  <a:pt x="876268" y="2696428"/>
                  <a:pt x="1152650" y="2598100"/>
                  <a:pt x="1253636" y="2657895"/>
                </a:cubicBezTo>
                <a:cubicBezTo>
                  <a:pt x="1452949" y="2584813"/>
                  <a:pt x="1294827" y="2741606"/>
                  <a:pt x="1199158" y="2749578"/>
                </a:cubicBezTo>
                <a:cubicBezTo>
                  <a:pt x="1308116" y="2770839"/>
                  <a:pt x="1211115" y="2794757"/>
                  <a:pt x="1159294" y="2786784"/>
                </a:cubicBezTo>
                <a:cubicBezTo>
                  <a:pt x="1250979" y="2882455"/>
                  <a:pt x="1038377" y="2764196"/>
                  <a:pt x="1007816" y="2834619"/>
                </a:cubicBezTo>
                <a:cubicBezTo>
                  <a:pt x="1128732" y="2902386"/>
                  <a:pt x="1301471" y="2918331"/>
                  <a:pt x="1446306" y="2922318"/>
                </a:cubicBezTo>
                <a:cubicBezTo>
                  <a:pt x="1559915" y="2908366"/>
                  <a:pt x="1533008" y="2917584"/>
                  <a:pt x="1478819" y="2941564"/>
                </a:cubicBezTo>
                <a:lnTo>
                  <a:pt x="1446714" y="2957097"/>
                </a:lnTo>
                <a:lnTo>
                  <a:pt x="0" y="2957097"/>
                </a:lnTo>
                <a:close/>
              </a:path>
            </a:pathLst>
          </a:custGeom>
          <a:solidFill>
            <a:srgbClr val="BB9917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1" name="Google Shape;751;p1"/>
          <p:cNvSpPr/>
          <p:nvPr/>
        </p:nvSpPr>
        <p:spPr>
          <a:xfrm>
            <a:off x="4826012" y="5083367"/>
            <a:ext cx="620401" cy="1666172"/>
          </a:xfrm>
          <a:custGeom>
            <a:avLst/>
            <a:gdLst/>
            <a:ahLst/>
            <a:cxnLst/>
            <a:rect l="l" t="t" r="r" b="b"/>
            <a:pathLst>
              <a:path w="1113712" h="2991028" extrusionOk="0">
                <a:moveTo>
                  <a:pt x="807386" y="1975864"/>
                </a:moveTo>
                <a:cubicBezTo>
                  <a:pt x="657238" y="2001111"/>
                  <a:pt x="706400" y="2051604"/>
                  <a:pt x="807386" y="1975864"/>
                </a:cubicBezTo>
                <a:close/>
                <a:moveTo>
                  <a:pt x="970824" y="1251690"/>
                </a:moveTo>
                <a:cubicBezTo>
                  <a:pt x="922989" y="1274279"/>
                  <a:pt x="1014672" y="1270294"/>
                  <a:pt x="970824" y="1251690"/>
                </a:cubicBezTo>
                <a:close/>
                <a:moveTo>
                  <a:pt x="701085" y="1251690"/>
                </a:moveTo>
                <a:cubicBezTo>
                  <a:pt x="663880" y="1338060"/>
                  <a:pt x="790113" y="1319456"/>
                  <a:pt x="835291" y="1310157"/>
                </a:cubicBezTo>
                <a:cubicBezTo>
                  <a:pt x="1034605" y="1241060"/>
                  <a:pt x="752907" y="1312814"/>
                  <a:pt x="701085" y="1251690"/>
                </a:cubicBezTo>
                <a:close/>
                <a:moveTo>
                  <a:pt x="1035932" y="1229102"/>
                </a:moveTo>
                <a:cubicBezTo>
                  <a:pt x="988097" y="1251690"/>
                  <a:pt x="1079782" y="1247704"/>
                  <a:pt x="1035932" y="1229102"/>
                </a:cubicBezTo>
                <a:close/>
                <a:moveTo>
                  <a:pt x="1091741" y="1199868"/>
                </a:moveTo>
                <a:cubicBezTo>
                  <a:pt x="1033275" y="1219801"/>
                  <a:pt x="1130274" y="1225116"/>
                  <a:pt x="1091741" y="1199868"/>
                </a:cubicBezTo>
                <a:close/>
                <a:moveTo>
                  <a:pt x="954879" y="554092"/>
                </a:moveTo>
                <a:cubicBezTo>
                  <a:pt x="925646" y="556749"/>
                  <a:pt x="974810" y="599269"/>
                  <a:pt x="973481" y="597942"/>
                </a:cubicBezTo>
                <a:cubicBezTo>
                  <a:pt x="1071810" y="693613"/>
                  <a:pt x="1050550" y="556749"/>
                  <a:pt x="954879" y="554092"/>
                </a:cubicBezTo>
                <a:close/>
                <a:moveTo>
                  <a:pt x="986769" y="390655"/>
                </a:moveTo>
                <a:cubicBezTo>
                  <a:pt x="977467" y="415901"/>
                  <a:pt x="1012015" y="427861"/>
                  <a:pt x="1017330" y="446464"/>
                </a:cubicBezTo>
                <a:cubicBezTo>
                  <a:pt x="1057192" y="589969"/>
                  <a:pt x="1077125" y="399956"/>
                  <a:pt x="986769" y="390655"/>
                </a:cubicBezTo>
                <a:close/>
                <a:moveTo>
                  <a:pt x="1074467" y="0"/>
                </a:moveTo>
                <a:cubicBezTo>
                  <a:pt x="1086426" y="2990"/>
                  <a:pt x="1095354" y="7661"/>
                  <a:pt x="1101955" y="13529"/>
                </a:cubicBezTo>
                <a:lnTo>
                  <a:pt x="1113712" y="31513"/>
                </a:lnTo>
                <a:lnTo>
                  <a:pt x="1113712" y="2991028"/>
                </a:lnTo>
                <a:lnTo>
                  <a:pt x="380617" y="2991028"/>
                </a:lnTo>
                <a:lnTo>
                  <a:pt x="384865" y="2982557"/>
                </a:lnTo>
                <a:cubicBezTo>
                  <a:pt x="387715" y="2975254"/>
                  <a:pt x="386090" y="2971491"/>
                  <a:pt x="370960" y="2976437"/>
                </a:cubicBezTo>
                <a:lnTo>
                  <a:pt x="337023" y="2991028"/>
                </a:lnTo>
                <a:lnTo>
                  <a:pt x="336998" y="2991028"/>
                </a:lnTo>
                <a:lnTo>
                  <a:pt x="312923" y="2971636"/>
                </a:lnTo>
                <a:cubicBezTo>
                  <a:pt x="249122" y="2938010"/>
                  <a:pt x="138524" y="2977250"/>
                  <a:pt x="116432" y="2908653"/>
                </a:cubicBezTo>
                <a:cubicBezTo>
                  <a:pt x="-47004" y="2875434"/>
                  <a:pt x="214761" y="2864804"/>
                  <a:pt x="80556" y="2848859"/>
                </a:cubicBezTo>
                <a:cubicBezTo>
                  <a:pt x="-85539" y="2806338"/>
                  <a:pt x="42022" y="2782421"/>
                  <a:pt x="135035" y="2814311"/>
                </a:cubicBezTo>
                <a:cubicBezTo>
                  <a:pt x="278540" y="2810325"/>
                  <a:pt x="432676" y="2826269"/>
                  <a:pt x="590799" y="2786407"/>
                </a:cubicBezTo>
                <a:cubicBezTo>
                  <a:pt x="739620" y="2754516"/>
                  <a:pt x="609402" y="2701366"/>
                  <a:pt x="523032" y="2714654"/>
                </a:cubicBezTo>
                <a:cubicBezTo>
                  <a:pt x="507087" y="2633600"/>
                  <a:pt x="404774" y="2755846"/>
                  <a:pt x="410089" y="2664161"/>
                </a:cubicBezTo>
                <a:cubicBezTo>
                  <a:pt x="343650" y="2681435"/>
                  <a:pt x="303788" y="2645558"/>
                  <a:pt x="218747" y="2660175"/>
                </a:cubicBezTo>
                <a:cubicBezTo>
                  <a:pt x="254623" y="2584435"/>
                  <a:pt x="-4485" y="2654860"/>
                  <a:pt x="49994" y="2588422"/>
                </a:cubicBezTo>
                <a:cubicBezTo>
                  <a:pt x="174897" y="2529957"/>
                  <a:pt x="-49662" y="2540587"/>
                  <a:pt x="53981" y="2494079"/>
                </a:cubicBezTo>
                <a:cubicBezTo>
                  <a:pt x="230706" y="2455546"/>
                  <a:pt x="419389" y="2494079"/>
                  <a:pt x="593457" y="2444916"/>
                </a:cubicBezTo>
                <a:cubicBezTo>
                  <a:pt x="382184" y="2365191"/>
                  <a:pt x="713045" y="2375821"/>
                  <a:pt x="775496" y="2309383"/>
                </a:cubicBezTo>
                <a:cubicBezTo>
                  <a:pt x="717031" y="2240288"/>
                  <a:pt x="677167" y="2342601"/>
                  <a:pt x="625346" y="2314698"/>
                </a:cubicBezTo>
                <a:cubicBezTo>
                  <a:pt x="562894" y="2297424"/>
                  <a:pt x="590799" y="2318684"/>
                  <a:pt x="519047" y="2345259"/>
                </a:cubicBezTo>
                <a:cubicBezTo>
                  <a:pt x="380855" y="2323999"/>
                  <a:pt x="259938" y="2312040"/>
                  <a:pt x="149652" y="2205739"/>
                </a:cubicBezTo>
                <a:cubicBezTo>
                  <a:pt x="225391" y="2135315"/>
                  <a:pt x="479183" y="2126015"/>
                  <a:pt x="612059" y="2064891"/>
                </a:cubicBezTo>
                <a:cubicBezTo>
                  <a:pt x="558909" y="1983836"/>
                  <a:pt x="685140" y="1994466"/>
                  <a:pt x="639963" y="1961248"/>
                </a:cubicBezTo>
                <a:cubicBezTo>
                  <a:pt x="505758" y="2070206"/>
                  <a:pt x="390156" y="1971878"/>
                  <a:pt x="261267" y="1894811"/>
                </a:cubicBezTo>
                <a:cubicBezTo>
                  <a:pt x="230706" y="1811098"/>
                  <a:pt x="701085" y="1910756"/>
                  <a:pt x="491142" y="1817742"/>
                </a:cubicBezTo>
                <a:cubicBezTo>
                  <a:pt x="472540" y="1809770"/>
                  <a:pt x="261267" y="1716756"/>
                  <a:pt x="321060" y="1670249"/>
                </a:cubicBezTo>
                <a:cubicBezTo>
                  <a:pt x="465896" y="1611784"/>
                  <a:pt x="638634" y="1711441"/>
                  <a:pt x="768853" y="1602483"/>
                </a:cubicBezTo>
                <a:cubicBezTo>
                  <a:pt x="718360" y="1648989"/>
                  <a:pt x="614717" y="1476251"/>
                  <a:pt x="513731" y="1478908"/>
                </a:cubicBezTo>
                <a:cubicBezTo>
                  <a:pt x="461910" y="1465621"/>
                  <a:pt x="234692" y="1368621"/>
                  <a:pt x="322390" y="1347361"/>
                </a:cubicBezTo>
                <a:cubicBezTo>
                  <a:pt x="419389" y="1395197"/>
                  <a:pt x="380855" y="1288897"/>
                  <a:pt x="451278" y="1327429"/>
                </a:cubicBezTo>
                <a:cubicBezTo>
                  <a:pt x="590799" y="1416457"/>
                  <a:pt x="459252" y="1262320"/>
                  <a:pt x="544292" y="1263649"/>
                </a:cubicBezTo>
                <a:cubicBezTo>
                  <a:pt x="739620" y="1294212"/>
                  <a:pt x="585484" y="1197211"/>
                  <a:pt x="491142" y="1170636"/>
                </a:cubicBezTo>
                <a:cubicBezTo>
                  <a:pt x="499115" y="1157348"/>
                  <a:pt x="403444" y="1090911"/>
                  <a:pt x="487156" y="1089582"/>
                </a:cubicBezTo>
                <a:cubicBezTo>
                  <a:pt x="546949" y="1021815"/>
                  <a:pt x="775496" y="1136088"/>
                  <a:pt x="691785" y="1048390"/>
                </a:cubicBezTo>
                <a:cubicBezTo>
                  <a:pt x="816688" y="1085595"/>
                  <a:pt x="984111" y="1084267"/>
                  <a:pt x="1071810" y="951392"/>
                </a:cubicBezTo>
                <a:cubicBezTo>
                  <a:pt x="1058522" y="910199"/>
                  <a:pt x="814031" y="1085595"/>
                  <a:pt x="747592" y="1005870"/>
                </a:cubicBezTo>
                <a:cubicBezTo>
                  <a:pt x="915016" y="857049"/>
                  <a:pt x="654580" y="1077622"/>
                  <a:pt x="628004" y="950062"/>
                </a:cubicBezTo>
                <a:cubicBezTo>
                  <a:pt x="784798" y="847748"/>
                  <a:pt x="430019" y="1019158"/>
                  <a:pt x="584155" y="895583"/>
                </a:cubicBezTo>
                <a:cubicBezTo>
                  <a:pt x="536319" y="904884"/>
                  <a:pt x="303788" y="843761"/>
                  <a:pt x="491142" y="829146"/>
                </a:cubicBezTo>
                <a:cubicBezTo>
                  <a:pt x="553594" y="722845"/>
                  <a:pt x="685140" y="857049"/>
                  <a:pt x="771511" y="853063"/>
                </a:cubicBezTo>
                <a:cubicBezTo>
                  <a:pt x="699757" y="736132"/>
                  <a:pt x="1114329" y="984610"/>
                  <a:pt x="1071810" y="795926"/>
                </a:cubicBezTo>
                <a:cubicBezTo>
                  <a:pt x="988097" y="850406"/>
                  <a:pt x="992084" y="782638"/>
                  <a:pt x="905714" y="790611"/>
                </a:cubicBezTo>
                <a:cubicBezTo>
                  <a:pt x="950891" y="712215"/>
                  <a:pt x="812701" y="765365"/>
                  <a:pt x="747592" y="742776"/>
                </a:cubicBezTo>
                <a:cubicBezTo>
                  <a:pt x="609402" y="694940"/>
                  <a:pt x="913686" y="682983"/>
                  <a:pt x="731647" y="619202"/>
                </a:cubicBezTo>
                <a:cubicBezTo>
                  <a:pt x="618703" y="563394"/>
                  <a:pt x="835291" y="578009"/>
                  <a:pt x="705072" y="522202"/>
                </a:cubicBezTo>
                <a:cubicBezTo>
                  <a:pt x="707730" y="475696"/>
                  <a:pt x="1014672" y="631160"/>
                  <a:pt x="880468" y="447791"/>
                </a:cubicBezTo>
                <a:cubicBezTo>
                  <a:pt x="964180" y="487655"/>
                  <a:pt x="1000056" y="410586"/>
                  <a:pt x="891098" y="410586"/>
                </a:cubicBezTo>
                <a:cubicBezTo>
                  <a:pt x="948234" y="387997"/>
                  <a:pt x="772838" y="205957"/>
                  <a:pt x="913686" y="260437"/>
                </a:cubicBezTo>
                <a:cubicBezTo>
                  <a:pt x="954879" y="233862"/>
                  <a:pt x="1004042" y="229874"/>
                  <a:pt x="1018659" y="322888"/>
                </a:cubicBezTo>
                <a:cubicBezTo>
                  <a:pt x="1135589" y="429189"/>
                  <a:pt x="965509" y="136862"/>
                  <a:pt x="982783" y="136862"/>
                </a:cubicBezTo>
                <a:cubicBezTo>
                  <a:pt x="1107686" y="269738"/>
                  <a:pt x="1059850" y="77069"/>
                  <a:pt x="1074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2" name="Google Shape;752;p1"/>
          <p:cNvSpPr/>
          <p:nvPr/>
        </p:nvSpPr>
        <p:spPr>
          <a:xfrm>
            <a:off x="5448759" y="5102269"/>
            <a:ext cx="849792" cy="1647271"/>
          </a:xfrm>
          <a:custGeom>
            <a:avLst/>
            <a:gdLst/>
            <a:ahLst/>
            <a:cxnLst/>
            <a:rect l="l" t="t" r="r" b="b"/>
            <a:pathLst>
              <a:path w="1525504" h="2957097" extrusionOk="0">
                <a:moveTo>
                  <a:pt x="1104814" y="2757552"/>
                </a:moveTo>
                <a:cubicBezTo>
                  <a:pt x="1127404" y="2802729"/>
                  <a:pt x="1193843" y="2752237"/>
                  <a:pt x="1104814" y="2757552"/>
                </a:cubicBezTo>
                <a:close/>
                <a:moveTo>
                  <a:pt x="1100829" y="2479842"/>
                </a:moveTo>
                <a:cubicBezTo>
                  <a:pt x="1059637" y="2497114"/>
                  <a:pt x="1173910" y="2478512"/>
                  <a:pt x="1100829" y="2479842"/>
                </a:cubicBezTo>
                <a:close/>
                <a:moveTo>
                  <a:pt x="811160" y="2420047"/>
                </a:moveTo>
                <a:cubicBezTo>
                  <a:pt x="674297" y="2433334"/>
                  <a:pt x="945364" y="2434663"/>
                  <a:pt x="811160" y="2420047"/>
                </a:cubicBezTo>
                <a:close/>
                <a:moveTo>
                  <a:pt x="789367" y="1820093"/>
                </a:moveTo>
                <a:lnTo>
                  <a:pt x="791353" y="1823414"/>
                </a:lnTo>
                <a:cubicBezTo>
                  <a:pt x="791269" y="1830183"/>
                  <a:pt x="774411" y="1832216"/>
                  <a:pt x="769677" y="1826029"/>
                </a:cubicBezTo>
                <a:lnTo>
                  <a:pt x="769537" y="1824965"/>
                </a:lnTo>
                <a:close/>
                <a:moveTo>
                  <a:pt x="83001" y="1192274"/>
                </a:moveTo>
                <a:cubicBezTo>
                  <a:pt x="63068" y="1224164"/>
                  <a:pt x="105588" y="1250739"/>
                  <a:pt x="83001" y="1192274"/>
                </a:cubicBezTo>
                <a:close/>
                <a:moveTo>
                  <a:pt x="77686" y="1019535"/>
                </a:moveTo>
                <a:lnTo>
                  <a:pt x="71041" y="1047440"/>
                </a:lnTo>
                <a:cubicBezTo>
                  <a:pt x="45796" y="1180315"/>
                  <a:pt x="128178" y="1093946"/>
                  <a:pt x="77686" y="1019535"/>
                </a:cubicBezTo>
                <a:close/>
                <a:moveTo>
                  <a:pt x="381971" y="841481"/>
                </a:moveTo>
                <a:cubicBezTo>
                  <a:pt x="323505" y="854769"/>
                  <a:pt x="424491" y="869385"/>
                  <a:pt x="381971" y="841481"/>
                </a:cubicBezTo>
                <a:close/>
                <a:moveTo>
                  <a:pt x="213512" y="797184"/>
                </a:moveTo>
                <a:cubicBezTo>
                  <a:pt x="207344" y="796636"/>
                  <a:pt x="198603" y="797467"/>
                  <a:pt x="186644" y="800290"/>
                </a:cubicBezTo>
                <a:cubicBezTo>
                  <a:pt x="173855" y="872376"/>
                  <a:pt x="256693" y="801017"/>
                  <a:pt x="213512" y="797184"/>
                </a:cubicBezTo>
                <a:close/>
                <a:moveTo>
                  <a:pt x="44466" y="773716"/>
                </a:moveTo>
                <a:lnTo>
                  <a:pt x="72371" y="794975"/>
                </a:lnTo>
                <a:cubicBezTo>
                  <a:pt x="210562" y="829523"/>
                  <a:pt x="126849" y="783015"/>
                  <a:pt x="44466" y="773716"/>
                </a:cubicBezTo>
                <a:close/>
                <a:moveTo>
                  <a:pt x="194617" y="614264"/>
                </a:moveTo>
                <a:cubicBezTo>
                  <a:pt x="166712" y="627551"/>
                  <a:pt x="153424" y="659442"/>
                  <a:pt x="124191" y="671400"/>
                </a:cubicBezTo>
                <a:cubicBezTo>
                  <a:pt x="-84424" y="715249"/>
                  <a:pt x="230491" y="711263"/>
                  <a:pt x="194617" y="614264"/>
                </a:cubicBezTo>
                <a:close/>
                <a:moveTo>
                  <a:pt x="0" y="0"/>
                </a:moveTo>
                <a:lnTo>
                  <a:pt x="1780" y="2724"/>
                </a:lnTo>
                <a:cubicBezTo>
                  <a:pt x="17725" y="49375"/>
                  <a:pt x="-24629" y="121626"/>
                  <a:pt x="27192" y="114651"/>
                </a:cubicBezTo>
                <a:cubicBezTo>
                  <a:pt x="194617" y="5692"/>
                  <a:pt x="44466" y="150527"/>
                  <a:pt x="20549" y="226266"/>
                </a:cubicBezTo>
                <a:cubicBezTo>
                  <a:pt x="-11342" y="408306"/>
                  <a:pt x="73698" y="149198"/>
                  <a:pt x="121533" y="216964"/>
                </a:cubicBezTo>
                <a:cubicBezTo>
                  <a:pt x="190629" y="202349"/>
                  <a:pt x="298260" y="147869"/>
                  <a:pt x="189302" y="254170"/>
                </a:cubicBezTo>
                <a:cubicBezTo>
                  <a:pt x="340780" y="296690"/>
                  <a:pt x="158739" y="303335"/>
                  <a:pt x="105588" y="309977"/>
                </a:cubicBezTo>
                <a:cubicBezTo>
                  <a:pt x="207904" y="313965"/>
                  <a:pt x="245109" y="414951"/>
                  <a:pt x="113561" y="408306"/>
                </a:cubicBezTo>
                <a:cubicBezTo>
                  <a:pt x="-8684" y="295362"/>
                  <a:pt x="-23300" y="607620"/>
                  <a:pt x="81671" y="587689"/>
                </a:cubicBezTo>
                <a:cubicBezTo>
                  <a:pt x="172027" y="474744"/>
                  <a:pt x="241123" y="380402"/>
                  <a:pt x="383300" y="375087"/>
                </a:cubicBezTo>
                <a:cubicBezTo>
                  <a:pt x="306233" y="445510"/>
                  <a:pt x="481628" y="490689"/>
                  <a:pt x="350080" y="538524"/>
                </a:cubicBezTo>
                <a:cubicBezTo>
                  <a:pt x="529463" y="603634"/>
                  <a:pt x="267698" y="627551"/>
                  <a:pt x="283643" y="675387"/>
                </a:cubicBezTo>
                <a:cubicBezTo>
                  <a:pt x="413861" y="692660"/>
                  <a:pt x="352737" y="716578"/>
                  <a:pt x="275670" y="781688"/>
                </a:cubicBezTo>
                <a:cubicBezTo>
                  <a:pt x="291615" y="765743"/>
                  <a:pt x="500230" y="829523"/>
                  <a:pt x="574641" y="889316"/>
                </a:cubicBezTo>
                <a:cubicBezTo>
                  <a:pt x="537435" y="1002262"/>
                  <a:pt x="409875" y="893304"/>
                  <a:pt x="372670" y="973029"/>
                </a:cubicBezTo>
                <a:cubicBezTo>
                  <a:pt x="292944" y="850783"/>
                  <a:pt x="205247" y="1044782"/>
                  <a:pt x="154753" y="898619"/>
                </a:cubicBezTo>
                <a:cubicBezTo>
                  <a:pt x="160068" y="1008905"/>
                  <a:pt x="72371" y="933166"/>
                  <a:pt x="59083" y="873371"/>
                </a:cubicBezTo>
                <a:cubicBezTo>
                  <a:pt x="-28615" y="903934"/>
                  <a:pt x="174684" y="991631"/>
                  <a:pt x="214547" y="1012892"/>
                </a:cubicBezTo>
                <a:cubicBezTo>
                  <a:pt x="253081" y="1143111"/>
                  <a:pt x="464353" y="913234"/>
                  <a:pt x="538764" y="1072686"/>
                </a:cubicBezTo>
                <a:cubicBezTo>
                  <a:pt x="599886" y="1023522"/>
                  <a:pt x="904173" y="1095274"/>
                  <a:pt x="702202" y="1119193"/>
                </a:cubicBezTo>
                <a:cubicBezTo>
                  <a:pt x="715490" y="1173670"/>
                  <a:pt x="606531" y="1230808"/>
                  <a:pt x="522819" y="1169685"/>
                </a:cubicBezTo>
                <a:cubicBezTo>
                  <a:pt x="649051" y="1234794"/>
                  <a:pt x="517504" y="1253396"/>
                  <a:pt x="456381" y="1192274"/>
                </a:cubicBezTo>
                <a:cubicBezTo>
                  <a:pt x="457711" y="1307876"/>
                  <a:pt x="310217" y="1213534"/>
                  <a:pt x="247766" y="1218849"/>
                </a:cubicBezTo>
                <a:cubicBezTo>
                  <a:pt x="315532" y="1341095"/>
                  <a:pt x="509532" y="1370327"/>
                  <a:pt x="619819" y="1268014"/>
                </a:cubicBezTo>
                <a:cubicBezTo>
                  <a:pt x="627791" y="1365012"/>
                  <a:pt x="727447" y="1265356"/>
                  <a:pt x="773954" y="1310534"/>
                </a:cubicBezTo>
                <a:cubicBezTo>
                  <a:pt x="934734" y="1311862"/>
                  <a:pt x="769968" y="1345081"/>
                  <a:pt x="740736" y="1410189"/>
                </a:cubicBezTo>
                <a:cubicBezTo>
                  <a:pt x="623804" y="1331794"/>
                  <a:pt x="700872" y="1481943"/>
                  <a:pt x="598559" y="1485931"/>
                </a:cubicBezTo>
                <a:cubicBezTo>
                  <a:pt x="556039" y="1585586"/>
                  <a:pt x="451066" y="1463341"/>
                  <a:pt x="464353" y="1505860"/>
                </a:cubicBezTo>
                <a:cubicBezTo>
                  <a:pt x="362040" y="1481943"/>
                  <a:pt x="331477" y="1524463"/>
                  <a:pt x="209232" y="1485931"/>
                </a:cubicBezTo>
                <a:cubicBezTo>
                  <a:pt x="239794" y="1548382"/>
                  <a:pt x="517504" y="1666641"/>
                  <a:pt x="646394" y="1564326"/>
                </a:cubicBezTo>
                <a:cubicBezTo>
                  <a:pt x="598559" y="1722450"/>
                  <a:pt x="813818" y="1548382"/>
                  <a:pt x="860323" y="1645381"/>
                </a:cubicBezTo>
                <a:cubicBezTo>
                  <a:pt x="1072924" y="1667970"/>
                  <a:pt x="785913" y="1710490"/>
                  <a:pt x="824448" y="1811476"/>
                </a:cubicBezTo>
                <a:lnTo>
                  <a:pt x="789367" y="1820093"/>
                </a:lnTo>
                <a:lnTo>
                  <a:pt x="787818" y="1817505"/>
                </a:lnTo>
                <a:cubicBezTo>
                  <a:pt x="785290" y="1815275"/>
                  <a:pt x="781262" y="1812804"/>
                  <a:pt x="775283" y="1810147"/>
                </a:cubicBezTo>
                <a:cubicBezTo>
                  <a:pt x="771629" y="1813967"/>
                  <a:pt x="769636" y="1817165"/>
                  <a:pt x="768852" y="1819793"/>
                </a:cubicBezTo>
                <a:lnTo>
                  <a:pt x="769537" y="1824965"/>
                </a:lnTo>
                <a:lnTo>
                  <a:pt x="724977" y="1835912"/>
                </a:lnTo>
                <a:cubicBezTo>
                  <a:pt x="628621" y="1854411"/>
                  <a:pt x="538432" y="1856653"/>
                  <a:pt x="425819" y="1856653"/>
                </a:cubicBezTo>
                <a:cubicBezTo>
                  <a:pt x="363367" y="1900503"/>
                  <a:pt x="688913" y="2022749"/>
                  <a:pt x="758009" y="1895188"/>
                </a:cubicBezTo>
                <a:cubicBezTo>
                  <a:pt x="783256" y="1940365"/>
                  <a:pt x="873610" y="1903160"/>
                  <a:pt x="784584" y="1961626"/>
                </a:cubicBezTo>
                <a:cubicBezTo>
                  <a:pt x="855008" y="1974914"/>
                  <a:pt x="938720" y="1920434"/>
                  <a:pt x="1005159" y="1994844"/>
                </a:cubicBezTo>
                <a:cubicBezTo>
                  <a:pt x="1035720" y="2059953"/>
                  <a:pt x="847035" y="2162268"/>
                  <a:pt x="756681" y="2130377"/>
                </a:cubicBezTo>
                <a:cubicBezTo>
                  <a:pt x="885570" y="2200803"/>
                  <a:pt x="715490" y="2234020"/>
                  <a:pt x="642407" y="2208775"/>
                </a:cubicBezTo>
                <a:cubicBezTo>
                  <a:pt x="577299" y="2283185"/>
                  <a:pt x="857665" y="2277870"/>
                  <a:pt x="936062" y="2263254"/>
                </a:cubicBezTo>
                <a:cubicBezTo>
                  <a:pt x="1041035" y="2195487"/>
                  <a:pt x="1001172" y="2336336"/>
                  <a:pt x="924104" y="2320391"/>
                </a:cubicBezTo>
                <a:cubicBezTo>
                  <a:pt x="994529" y="2378856"/>
                  <a:pt x="901515" y="2400116"/>
                  <a:pt x="857665" y="2370883"/>
                </a:cubicBezTo>
                <a:cubicBezTo>
                  <a:pt x="922775" y="2489142"/>
                  <a:pt x="1079570" y="2396130"/>
                  <a:pt x="1180554" y="2382842"/>
                </a:cubicBezTo>
                <a:cubicBezTo>
                  <a:pt x="1175239" y="2570198"/>
                  <a:pt x="1015788" y="2594115"/>
                  <a:pt x="869625" y="2566210"/>
                </a:cubicBezTo>
                <a:cubicBezTo>
                  <a:pt x="876268" y="2696428"/>
                  <a:pt x="1152650" y="2598100"/>
                  <a:pt x="1253636" y="2657895"/>
                </a:cubicBezTo>
                <a:cubicBezTo>
                  <a:pt x="1452949" y="2584813"/>
                  <a:pt x="1294827" y="2741606"/>
                  <a:pt x="1199158" y="2749578"/>
                </a:cubicBezTo>
                <a:cubicBezTo>
                  <a:pt x="1308116" y="2770839"/>
                  <a:pt x="1211115" y="2794757"/>
                  <a:pt x="1159294" y="2786784"/>
                </a:cubicBezTo>
                <a:cubicBezTo>
                  <a:pt x="1250979" y="2882455"/>
                  <a:pt x="1038377" y="2764196"/>
                  <a:pt x="1007816" y="2834619"/>
                </a:cubicBezTo>
                <a:cubicBezTo>
                  <a:pt x="1128732" y="2902386"/>
                  <a:pt x="1301471" y="2918331"/>
                  <a:pt x="1446306" y="2922318"/>
                </a:cubicBezTo>
                <a:cubicBezTo>
                  <a:pt x="1559915" y="2908366"/>
                  <a:pt x="1533008" y="2917584"/>
                  <a:pt x="1478819" y="2941564"/>
                </a:cubicBezTo>
                <a:lnTo>
                  <a:pt x="1446714" y="2957097"/>
                </a:lnTo>
                <a:lnTo>
                  <a:pt x="0" y="2957097"/>
                </a:lnTo>
                <a:close/>
              </a:path>
            </a:pathLst>
          </a:custGeom>
          <a:solidFill>
            <a:srgbClr val="BB9917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3" name="Google Shape;753;p1"/>
          <p:cNvSpPr/>
          <p:nvPr/>
        </p:nvSpPr>
        <p:spPr>
          <a:xfrm>
            <a:off x="8161192" y="4620932"/>
            <a:ext cx="828710" cy="2225615"/>
          </a:xfrm>
          <a:custGeom>
            <a:avLst/>
            <a:gdLst/>
            <a:ahLst/>
            <a:cxnLst/>
            <a:rect l="l" t="t" r="r" b="b"/>
            <a:pathLst>
              <a:path w="1113712" h="2991028" extrusionOk="0">
                <a:moveTo>
                  <a:pt x="807386" y="1975864"/>
                </a:moveTo>
                <a:cubicBezTo>
                  <a:pt x="657238" y="2001111"/>
                  <a:pt x="706400" y="2051604"/>
                  <a:pt x="807386" y="1975864"/>
                </a:cubicBezTo>
                <a:close/>
                <a:moveTo>
                  <a:pt x="970824" y="1251690"/>
                </a:moveTo>
                <a:cubicBezTo>
                  <a:pt x="922989" y="1274279"/>
                  <a:pt x="1014672" y="1270294"/>
                  <a:pt x="970824" y="1251690"/>
                </a:cubicBezTo>
                <a:close/>
                <a:moveTo>
                  <a:pt x="701085" y="1251690"/>
                </a:moveTo>
                <a:cubicBezTo>
                  <a:pt x="663880" y="1338060"/>
                  <a:pt x="790113" y="1319456"/>
                  <a:pt x="835291" y="1310157"/>
                </a:cubicBezTo>
                <a:cubicBezTo>
                  <a:pt x="1034605" y="1241060"/>
                  <a:pt x="752907" y="1312814"/>
                  <a:pt x="701085" y="1251690"/>
                </a:cubicBezTo>
                <a:close/>
                <a:moveTo>
                  <a:pt x="1035932" y="1229102"/>
                </a:moveTo>
                <a:cubicBezTo>
                  <a:pt x="988097" y="1251690"/>
                  <a:pt x="1079782" y="1247704"/>
                  <a:pt x="1035932" y="1229102"/>
                </a:cubicBezTo>
                <a:close/>
                <a:moveTo>
                  <a:pt x="1091741" y="1199868"/>
                </a:moveTo>
                <a:cubicBezTo>
                  <a:pt x="1033275" y="1219801"/>
                  <a:pt x="1130274" y="1225116"/>
                  <a:pt x="1091741" y="1199868"/>
                </a:cubicBezTo>
                <a:close/>
                <a:moveTo>
                  <a:pt x="954879" y="554092"/>
                </a:moveTo>
                <a:cubicBezTo>
                  <a:pt x="925646" y="556749"/>
                  <a:pt x="974810" y="599269"/>
                  <a:pt x="973481" y="597942"/>
                </a:cubicBezTo>
                <a:cubicBezTo>
                  <a:pt x="1071810" y="693613"/>
                  <a:pt x="1050550" y="556749"/>
                  <a:pt x="954879" y="554092"/>
                </a:cubicBezTo>
                <a:close/>
                <a:moveTo>
                  <a:pt x="986769" y="390655"/>
                </a:moveTo>
                <a:cubicBezTo>
                  <a:pt x="977467" y="415901"/>
                  <a:pt x="1012015" y="427861"/>
                  <a:pt x="1017330" y="446464"/>
                </a:cubicBezTo>
                <a:cubicBezTo>
                  <a:pt x="1057192" y="589969"/>
                  <a:pt x="1077125" y="399956"/>
                  <a:pt x="986769" y="390655"/>
                </a:cubicBezTo>
                <a:close/>
                <a:moveTo>
                  <a:pt x="1074467" y="0"/>
                </a:moveTo>
                <a:cubicBezTo>
                  <a:pt x="1086426" y="2990"/>
                  <a:pt x="1095354" y="7661"/>
                  <a:pt x="1101955" y="13529"/>
                </a:cubicBezTo>
                <a:lnTo>
                  <a:pt x="1113712" y="31513"/>
                </a:lnTo>
                <a:lnTo>
                  <a:pt x="1113712" y="2991028"/>
                </a:lnTo>
                <a:lnTo>
                  <a:pt x="380617" y="2991028"/>
                </a:lnTo>
                <a:lnTo>
                  <a:pt x="384865" y="2982557"/>
                </a:lnTo>
                <a:cubicBezTo>
                  <a:pt x="387715" y="2975254"/>
                  <a:pt x="386090" y="2971491"/>
                  <a:pt x="370960" y="2976437"/>
                </a:cubicBezTo>
                <a:lnTo>
                  <a:pt x="337023" y="2991028"/>
                </a:lnTo>
                <a:lnTo>
                  <a:pt x="336998" y="2991028"/>
                </a:lnTo>
                <a:lnTo>
                  <a:pt x="312923" y="2971636"/>
                </a:lnTo>
                <a:cubicBezTo>
                  <a:pt x="249122" y="2938010"/>
                  <a:pt x="138524" y="2977250"/>
                  <a:pt x="116432" y="2908653"/>
                </a:cubicBezTo>
                <a:cubicBezTo>
                  <a:pt x="-47004" y="2875434"/>
                  <a:pt x="214761" y="2864804"/>
                  <a:pt x="80556" y="2848859"/>
                </a:cubicBezTo>
                <a:cubicBezTo>
                  <a:pt x="-85539" y="2806338"/>
                  <a:pt x="42022" y="2782421"/>
                  <a:pt x="135035" y="2814311"/>
                </a:cubicBezTo>
                <a:cubicBezTo>
                  <a:pt x="278540" y="2810325"/>
                  <a:pt x="432676" y="2826269"/>
                  <a:pt x="590799" y="2786407"/>
                </a:cubicBezTo>
                <a:cubicBezTo>
                  <a:pt x="739620" y="2754516"/>
                  <a:pt x="609402" y="2701366"/>
                  <a:pt x="523032" y="2714654"/>
                </a:cubicBezTo>
                <a:cubicBezTo>
                  <a:pt x="507087" y="2633600"/>
                  <a:pt x="404774" y="2755846"/>
                  <a:pt x="410089" y="2664161"/>
                </a:cubicBezTo>
                <a:cubicBezTo>
                  <a:pt x="343650" y="2681435"/>
                  <a:pt x="303788" y="2645558"/>
                  <a:pt x="218747" y="2660175"/>
                </a:cubicBezTo>
                <a:cubicBezTo>
                  <a:pt x="254623" y="2584435"/>
                  <a:pt x="-4485" y="2654860"/>
                  <a:pt x="49994" y="2588422"/>
                </a:cubicBezTo>
                <a:cubicBezTo>
                  <a:pt x="174897" y="2529957"/>
                  <a:pt x="-49662" y="2540587"/>
                  <a:pt x="53981" y="2494079"/>
                </a:cubicBezTo>
                <a:cubicBezTo>
                  <a:pt x="230706" y="2455546"/>
                  <a:pt x="419389" y="2494079"/>
                  <a:pt x="593457" y="2444916"/>
                </a:cubicBezTo>
                <a:cubicBezTo>
                  <a:pt x="382184" y="2365191"/>
                  <a:pt x="713045" y="2375821"/>
                  <a:pt x="775496" y="2309383"/>
                </a:cubicBezTo>
                <a:cubicBezTo>
                  <a:pt x="717031" y="2240288"/>
                  <a:pt x="677167" y="2342601"/>
                  <a:pt x="625346" y="2314698"/>
                </a:cubicBezTo>
                <a:cubicBezTo>
                  <a:pt x="562894" y="2297424"/>
                  <a:pt x="590799" y="2318684"/>
                  <a:pt x="519047" y="2345259"/>
                </a:cubicBezTo>
                <a:cubicBezTo>
                  <a:pt x="380855" y="2323999"/>
                  <a:pt x="259938" y="2312040"/>
                  <a:pt x="149652" y="2205739"/>
                </a:cubicBezTo>
                <a:cubicBezTo>
                  <a:pt x="225391" y="2135315"/>
                  <a:pt x="479183" y="2126015"/>
                  <a:pt x="612059" y="2064891"/>
                </a:cubicBezTo>
                <a:cubicBezTo>
                  <a:pt x="558909" y="1983836"/>
                  <a:pt x="685140" y="1994466"/>
                  <a:pt x="639963" y="1961248"/>
                </a:cubicBezTo>
                <a:cubicBezTo>
                  <a:pt x="505758" y="2070206"/>
                  <a:pt x="390156" y="1971878"/>
                  <a:pt x="261267" y="1894811"/>
                </a:cubicBezTo>
                <a:cubicBezTo>
                  <a:pt x="230706" y="1811098"/>
                  <a:pt x="701085" y="1910756"/>
                  <a:pt x="491142" y="1817742"/>
                </a:cubicBezTo>
                <a:cubicBezTo>
                  <a:pt x="472540" y="1809770"/>
                  <a:pt x="261267" y="1716756"/>
                  <a:pt x="321060" y="1670249"/>
                </a:cubicBezTo>
                <a:cubicBezTo>
                  <a:pt x="465896" y="1611784"/>
                  <a:pt x="638634" y="1711441"/>
                  <a:pt x="768853" y="1602483"/>
                </a:cubicBezTo>
                <a:cubicBezTo>
                  <a:pt x="718360" y="1648989"/>
                  <a:pt x="614717" y="1476251"/>
                  <a:pt x="513731" y="1478908"/>
                </a:cubicBezTo>
                <a:cubicBezTo>
                  <a:pt x="461910" y="1465621"/>
                  <a:pt x="234692" y="1368621"/>
                  <a:pt x="322390" y="1347361"/>
                </a:cubicBezTo>
                <a:cubicBezTo>
                  <a:pt x="419389" y="1395197"/>
                  <a:pt x="380855" y="1288897"/>
                  <a:pt x="451278" y="1327429"/>
                </a:cubicBezTo>
                <a:cubicBezTo>
                  <a:pt x="590799" y="1416457"/>
                  <a:pt x="459252" y="1262320"/>
                  <a:pt x="544292" y="1263649"/>
                </a:cubicBezTo>
                <a:cubicBezTo>
                  <a:pt x="739620" y="1294212"/>
                  <a:pt x="585484" y="1197211"/>
                  <a:pt x="491142" y="1170636"/>
                </a:cubicBezTo>
                <a:cubicBezTo>
                  <a:pt x="499115" y="1157348"/>
                  <a:pt x="403444" y="1090911"/>
                  <a:pt x="487156" y="1089582"/>
                </a:cubicBezTo>
                <a:cubicBezTo>
                  <a:pt x="546949" y="1021815"/>
                  <a:pt x="775496" y="1136088"/>
                  <a:pt x="691785" y="1048390"/>
                </a:cubicBezTo>
                <a:cubicBezTo>
                  <a:pt x="816688" y="1085595"/>
                  <a:pt x="984111" y="1084267"/>
                  <a:pt x="1071810" y="951392"/>
                </a:cubicBezTo>
                <a:cubicBezTo>
                  <a:pt x="1058522" y="910199"/>
                  <a:pt x="814031" y="1085595"/>
                  <a:pt x="747592" y="1005870"/>
                </a:cubicBezTo>
                <a:cubicBezTo>
                  <a:pt x="915016" y="857049"/>
                  <a:pt x="654580" y="1077622"/>
                  <a:pt x="628004" y="950062"/>
                </a:cubicBezTo>
                <a:cubicBezTo>
                  <a:pt x="784798" y="847748"/>
                  <a:pt x="430019" y="1019158"/>
                  <a:pt x="584155" y="895583"/>
                </a:cubicBezTo>
                <a:cubicBezTo>
                  <a:pt x="536319" y="904884"/>
                  <a:pt x="303788" y="843761"/>
                  <a:pt x="491142" y="829146"/>
                </a:cubicBezTo>
                <a:cubicBezTo>
                  <a:pt x="553594" y="722845"/>
                  <a:pt x="685140" y="857049"/>
                  <a:pt x="771511" y="853063"/>
                </a:cubicBezTo>
                <a:cubicBezTo>
                  <a:pt x="699757" y="736132"/>
                  <a:pt x="1114329" y="984610"/>
                  <a:pt x="1071810" y="795926"/>
                </a:cubicBezTo>
                <a:cubicBezTo>
                  <a:pt x="988097" y="850406"/>
                  <a:pt x="992084" y="782638"/>
                  <a:pt x="905714" y="790611"/>
                </a:cubicBezTo>
                <a:cubicBezTo>
                  <a:pt x="950891" y="712215"/>
                  <a:pt x="812701" y="765365"/>
                  <a:pt x="747592" y="742776"/>
                </a:cubicBezTo>
                <a:cubicBezTo>
                  <a:pt x="609402" y="694940"/>
                  <a:pt x="913686" y="682983"/>
                  <a:pt x="731647" y="619202"/>
                </a:cubicBezTo>
                <a:cubicBezTo>
                  <a:pt x="618703" y="563394"/>
                  <a:pt x="835291" y="578009"/>
                  <a:pt x="705072" y="522202"/>
                </a:cubicBezTo>
                <a:cubicBezTo>
                  <a:pt x="707730" y="475696"/>
                  <a:pt x="1014672" y="631160"/>
                  <a:pt x="880468" y="447791"/>
                </a:cubicBezTo>
                <a:cubicBezTo>
                  <a:pt x="964180" y="487655"/>
                  <a:pt x="1000056" y="410586"/>
                  <a:pt x="891098" y="410586"/>
                </a:cubicBezTo>
                <a:cubicBezTo>
                  <a:pt x="948234" y="387997"/>
                  <a:pt x="772838" y="205957"/>
                  <a:pt x="913686" y="260437"/>
                </a:cubicBezTo>
                <a:cubicBezTo>
                  <a:pt x="954879" y="233862"/>
                  <a:pt x="1004042" y="229874"/>
                  <a:pt x="1018659" y="322888"/>
                </a:cubicBezTo>
                <a:cubicBezTo>
                  <a:pt x="1135589" y="429189"/>
                  <a:pt x="965509" y="136862"/>
                  <a:pt x="982783" y="136862"/>
                </a:cubicBezTo>
                <a:cubicBezTo>
                  <a:pt x="1107686" y="269738"/>
                  <a:pt x="1059850" y="77069"/>
                  <a:pt x="1074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4" name="Google Shape;754;p1"/>
          <p:cNvSpPr/>
          <p:nvPr/>
        </p:nvSpPr>
        <p:spPr>
          <a:xfrm>
            <a:off x="8993036" y="4646181"/>
            <a:ext cx="1135123" cy="2200367"/>
          </a:xfrm>
          <a:custGeom>
            <a:avLst/>
            <a:gdLst/>
            <a:ahLst/>
            <a:cxnLst/>
            <a:rect l="l" t="t" r="r" b="b"/>
            <a:pathLst>
              <a:path w="1525504" h="2957097" extrusionOk="0">
                <a:moveTo>
                  <a:pt x="1104814" y="2757552"/>
                </a:moveTo>
                <a:cubicBezTo>
                  <a:pt x="1127404" y="2802729"/>
                  <a:pt x="1193843" y="2752237"/>
                  <a:pt x="1104814" y="2757552"/>
                </a:cubicBezTo>
                <a:close/>
                <a:moveTo>
                  <a:pt x="1100829" y="2479842"/>
                </a:moveTo>
                <a:cubicBezTo>
                  <a:pt x="1059637" y="2497114"/>
                  <a:pt x="1173910" y="2478512"/>
                  <a:pt x="1100829" y="2479842"/>
                </a:cubicBezTo>
                <a:close/>
                <a:moveTo>
                  <a:pt x="811160" y="2420047"/>
                </a:moveTo>
                <a:cubicBezTo>
                  <a:pt x="674297" y="2433334"/>
                  <a:pt x="945364" y="2434663"/>
                  <a:pt x="811160" y="2420047"/>
                </a:cubicBezTo>
                <a:close/>
                <a:moveTo>
                  <a:pt x="789367" y="1820093"/>
                </a:moveTo>
                <a:lnTo>
                  <a:pt x="791353" y="1823414"/>
                </a:lnTo>
                <a:cubicBezTo>
                  <a:pt x="791269" y="1830183"/>
                  <a:pt x="774411" y="1832216"/>
                  <a:pt x="769677" y="1826029"/>
                </a:cubicBezTo>
                <a:lnTo>
                  <a:pt x="769537" y="1824965"/>
                </a:lnTo>
                <a:close/>
                <a:moveTo>
                  <a:pt x="83001" y="1192274"/>
                </a:moveTo>
                <a:cubicBezTo>
                  <a:pt x="63068" y="1224164"/>
                  <a:pt x="105588" y="1250739"/>
                  <a:pt x="83001" y="1192274"/>
                </a:cubicBezTo>
                <a:close/>
                <a:moveTo>
                  <a:pt x="77686" y="1019535"/>
                </a:moveTo>
                <a:lnTo>
                  <a:pt x="71041" y="1047440"/>
                </a:lnTo>
                <a:cubicBezTo>
                  <a:pt x="45796" y="1180315"/>
                  <a:pt x="128178" y="1093946"/>
                  <a:pt x="77686" y="1019535"/>
                </a:cubicBezTo>
                <a:close/>
                <a:moveTo>
                  <a:pt x="381971" y="841481"/>
                </a:moveTo>
                <a:cubicBezTo>
                  <a:pt x="323505" y="854769"/>
                  <a:pt x="424491" y="869385"/>
                  <a:pt x="381971" y="841481"/>
                </a:cubicBezTo>
                <a:close/>
                <a:moveTo>
                  <a:pt x="213512" y="797184"/>
                </a:moveTo>
                <a:cubicBezTo>
                  <a:pt x="207344" y="796636"/>
                  <a:pt x="198603" y="797467"/>
                  <a:pt x="186644" y="800290"/>
                </a:cubicBezTo>
                <a:cubicBezTo>
                  <a:pt x="173855" y="872376"/>
                  <a:pt x="256693" y="801017"/>
                  <a:pt x="213512" y="797184"/>
                </a:cubicBezTo>
                <a:close/>
                <a:moveTo>
                  <a:pt x="44466" y="773716"/>
                </a:moveTo>
                <a:lnTo>
                  <a:pt x="72371" y="794975"/>
                </a:lnTo>
                <a:cubicBezTo>
                  <a:pt x="210562" y="829523"/>
                  <a:pt x="126849" y="783015"/>
                  <a:pt x="44466" y="773716"/>
                </a:cubicBezTo>
                <a:close/>
                <a:moveTo>
                  <a:pt x="194617" y="614264"/>
                </a:moveTo>
                <a:cubicBezTo>
                  <a:pt x="166712" y="627551"/>
                  <a:pt x="153424" y="659442"/>
                  <a:pt x="124191" y="671400"/>
                </a:cubicBezTo>
                <a:cubicBezTo>
                  <a:pt x="-84424" y="715249"/>
                  <a:pt x="230491" y="711263"/>
                  <a:pt x="194617" y="614264"/>
                </a:cubicBezTo>
                <a:close/>
                <a:moveTo>
                  <a:pt x="0" y="0"/>
                </a:moveTo>
                <a:lnTo>
                  <a:pt x="1780" y="2724"/>
                </a:lnTo>
                <a:cubicBezTo>
                  <a:pt x="17725" y="49375"/>
                  <a:pt x="-24629" y="121626"/>
                  <a:pt x="27192" y="114651"/>
                </a:cubicBezTo>
                <a:cubicBezTo>
                  <a:pt x="194617" y="5692"/>
                  <a:pt x="44466" y="150527"/>
                  <a:pt x="20549" y="226266"/>
                </a:cubicBezTo>
                <a:cubicBezTo>
                  <a:pt x="-11342" y="408306"/>
                  <a:pt x="73698" y="149198"/>
                  <a:pt x="121533" y="216964"/>
                </a:cubicBezTo>
                <a:cubicBezTo>
                  <a:pt x="190629" y="202349"/>
                  <a:pt x="298260" y="147869"/>
                  <a:pt x="189302" y="254170"/>
                </a:cubicBezTo>
                <a:cubicBezTo>
                  <a:pt x="340780" y="296690"/>
                  <a:pt x="158739" y="303335"/>
                  <a:pt x="105588" y="309977"/>
                </a:cubicBezTo>
                <a:cubicBezTo>
                  <a:pt x="207904" y="313965"/>
                  <a:pt x="245109" y="414951"/>
                  <a:pt x="113561" y="408306"/>
                </a:cubicBezTo>
                <a:cubicBezTo>
                  <a:pt x="-8684" y="295362"/>
                  <a:pt x="-23300" y="607620"/>
                  <a:pt x="81671" y="587689"/>
                </a:cubicBezTo>
                <a:cubicBezTo>
                  <a:pt x="172027" y="474744"/>
                  <a:pt x="241123" y="380402"/>
                  <a:pt x="383300" y="375087"/>
                </a:cubicBezTo>
                <a:cubicBezTo>
                  <a:pt x="306233" y="445510"/>
                  <a:pt x="481628" y="490689"/>
                  <a:pt x="350080" y="538524"/>
                </a:cubicBezTo>
                <a:cubicBezTo>
                  <a:pt x="529463" y="603634"/>
                  <a:pt x="267698" y="627551"/>
                  <a:pt x="283643" y="675387"/>
                </a:cubicBezTo>
                <a:cubicBezTo>
                  <a:pt x="413861" y="692660"/>
                  <a:pt x="352737" y="716578"/>
                  <a:pt x="275670" y="781688"/>
                </a:cubicBezTo>
                <a:cubicBezTo>
                  <a:pt x="291615" y="765743"/>
                  <a:pt x="500230" y="829523"/>
                  <a:pt x="574641" y="889316"/>
                </a:cubicBezTo>
                <a:cubicBezTo>
                  <a:pt x="537435" y="1002262"/>
                  <a:pt x="409875" y="893304"/>
                  <a:pt x="372670" y="973029"/>
                </a:cubicBezTo>
                <a:cubicBezTo>
                  <a:pt x="292944" y="850783"/>
                  <a:pt x="205247" y="1044782"/>
                  <a:pt x="154753" y="898619"/>
                </a:cubicBezTo>
                <a:cubicBezTo>
                  <a:pt x="160068" y="1008905"/>
                  <a:pt x="72371" y="933166"/>
                  <a:pt x="59083" y="873371"/>
                </a:cubicBezTo>
                <a:cubicBezTo>
                  <a:pt x="-28615" y="903934"/>
                  <a:pt x="174684" y="991631"/>
                  <a:pt x="214547" y="1012892"/>
                </a:cubicBezTo>
                <a:cubicBezTo>
                  <a:pt x="253081" y="1143111"/>
                  <a:pt x="464353" y="913234"/>
                  <a:pt x="538764" y="1072686"/>
                </a:cubicBezTo>
                <a:cubicBezTo>
                  <a:pt x="599886" y="1023522"/>
                  <a:pt x="904173" y="1095274"/>
                  <a:pt x="702202" y="1119193"/>
                </a:cubicBezTo>
                <a:cubicBezTo>
                  <a:pt x="715490" y="1173670"/>
                  <a:pt x="606531" y="1230808"/>
                  <a:pt x="522819" y="1169685"/>
                </a:cubicBezTo>
                <a:cubicBezTo>
                  <a:pt x="649051" y="1234794"/>
                  <a:pt x="517504" y="1253396"/>
                  <a:pt x="456381" y="1192274"/>
                </a:cubicBezTo>
                <a:cubicBezTo>
                  <a:pt x="457711" y="1307876"/>
                  <a:pt x="310217" y="1213534"/>
                  <a:pt x="247766" y="1218849"/>
                </a:cubicBezTo>
                <a:cubicBezTo>
                  <a:pt x="315532" y="1341095"/>
                  <a:pt x="509532" y="1370327"/>
                  <a:pt x="619819" y="1268014"/>
                </a:cubicBezTo>
                <a:cubicBezTo>
                  <a:pt x="627791" y="1365012"/>
                  <a:pt x="727447" y="1265356"/>
                  <a:pt x="773954" y="1310534"/>
                </a:cubicBezTo>
                <a:cubicBezTo>
                  <a:pt x="934734" y="1311862"/>
                  <a:pt x="769968" y="1345081"/>
                  <a:pt x="740736" y="1410189"/>
                </a:cubicBezTo>
                <a:cubicBezTo>
                  <a:pt x="623804" y="1331794"/>
                  <a:pt x="700872" y="1481943"/>
                  <a:pt x="598559" y="1485931"/>
                </a:cubicBezTo>
                <a:cubicBezTo>
                  <a:pt x="556039" y="1585586"/>
                  <a:pt x="451066" y="1463341"/>
                  <a:pt x="464353" y="1505860"/>
                </a:cubicBezTo>
                <a:cubicBezTo>
                  <a:pt x="362040" y="1481943"/>
                  <a:pt x="331477" y="1524463"/>
                  <a:pt x="209232" y="1485931"/>
                </a:cubicBezTo>
                <a:cubicBezTo>
                  <a:pt x="239794" y="1548382"/>
                  <a:pt x="517504" y="1666641"/>
                  <a:pt x="646394" y="1564326"/>
                </a:cubicBezTo>
                <a:cubicBezTo>
                  <a:pt x="598559" y="1722450"/>
                  <a:pt x="813818" y="1548382"/>
                  <a:pt x="860323" y="1645381"/>
                </a:cubicBezTo>
                <a:cubicBezTo>
                  <a:pt x="1072924" y="1667970"/>
                  <a:pt x="785913" y="1710490"/>
                  <a:pt x="824448" y="1811476"/>
                </a:cubicBezTo>
                <a:lnTo>
                  <a:pt x="789367" y="1820093"/>
                </a:lnTo>
                <a:lnTo>
                  <a:pt x="787818" y="1817505"/>
                </a:lnTo>
                <a:cubicBezTo>
                  <a:pt x="785290" y="1815275"/>
                  <a:pt x="781262" y="1812804"/>
                  <a:pt x="775283" y="1810147"/>
                </a:cubicBezTo>
                <a:cubicBezTo>
                  <a:pt x="771629" y="1813967"/>
                  <a:pt x="769636" y="1817165"/>
                  <a:pt x="768852" y="1819793"/>
                </a:cubicBezTo>
                <a:lnTo>
                  <a:pt x="769537" y="1824965"/>
                </a:lnTo>
                <a:lnTo>
                  <a:pt x="724977" y="1835912"/>
                </a:lnTo>
                <a:cubicBezTo>
                  <a:pt x="628621" y="1854411"/>
                  <a:pt x="538432" y="1856653"/>
                  <a:pt x="425819" y="1856653"/>
                </a:cubicBezTo>
                <a:cubicBezTo>
                  <a:pt x="363367" y="1900503"/>
                  <a:pt x="688913" y="2022749"/>
                  <a:pt x="758009" y="1895188"/>
                </a:cubicBezTo>
                <a:cubicBezTo>
                  <a:pt x="783256" y="1940365"/>
                  <a:pt x="873610" y="1903160"/>
                  <a:pt x="784584" y="1961626"/>
                </a:cubicBezTo>
                <a:cubicBezTo>
                  <a:pt x="855008" y="1974914"/>
                  <a:pt x="938720" y="1920434"/>
                  <a:pt x="1005159" y="1994844"/>
                </a:cubicBezTo>
                <a:cubicBezTo>
                  <a:pt x="1035720" y="2059953"/>
                  <a:pt x="847035" y="2162268"/>
                  <a:pt x="756681" y="2130377"/>
                </a:cubicBezTo>
                <a:cubicBezTo>
                  <a:pt x="885570" y="2200803"/>
                  <a:pt x="715490" y="2234020"/>
                  <a:pt x="642407" y="2208775"/>
                </a:cubicBezTo>
                <a:cubicBezTo>
                  <a:pt x="577299" y="2283185"/>
                  <a:pt x="857665" y="2277870"/>
                  <a:pt x="936062" y="2263254"/>
                </a:cubicBezTo>
                <a:cubicBezTo>
                  <a:pt x="1041035" y="2195487"/>
                  <a:pt x="1001172" y="2336336"/>
                  <a:pt x="924104" y="2320391"/>
                </a:cubicBezTo>
                <a:cubicBezTo>
                  <a:pt x="994529" y="2378856"/>
                  <a:pt x="901515" y="2400116"/>
                  <a:pt x="857665" y="2370883"/>
                </a:cubicBezTo>
                <a:cubicBezTo>
                  <a:pt x="922775" y="2489142"/>
                  <a:pt x="1079570" y="2396130"/>
                  <a:pt x="1180554" y="2382842"/>
                </a:cubicBezTo>
                <a:cubicBezTo>
                  <a:pt x="1175239" y="2570198"/>
                  <a:pt x="1015788" y="2594115"/>
                  <a:pt x="869625" y="2566210"/>
                </a:cubicBezTo>
                <a:cubicBezTo>
                  <a:pt x="876268" y="2696428"/>
                  <a:pt x="1152650" y="2598100"/>
                  <a:pt x="1253636" y="2657895"/>
                </a:cubicBezTo>
                <a:cubicBezTo>
                  <a:pt x="1452949" y="2584813"/>
                  <a:pt x="1294827" y="2741606"/>
                  <a:pt x="1199158" y="2749578"/>
                </a:cubicBezTo>
                <a:cubicBezTo>
                  <a:pt x="1308116" y="2770839"/>
                  <a:pt x="1211115" y="2794757"/>
                  <a:pt x="1159294" y="2786784"/>
                </a:cubicBezTo>
                <a:cubicBezTo>
                  <a:pt x="1250979" y="2882455"/>
                  <a:pt x="1038377" y="2764196"/>
                  <a:pt x="1007816" y="2834619"/>
                </a:cubicBezTo>
                <a:cubicBezTo>
                  <a:pt x="1128732" y="2902386"/>
                  <a:pt x="1301471" y="2918331"/>
                  <a:pt x="1446306" y="2922318"/>
                </a:cubicBezTo>
                <a:cubicBezTo>
                  <a:pt x="1559915" y="2908366"/>
                  <a:pt x="1533008" y="2917584"/>
                  <a:pt x="1478819" y="2941564"/>
                </a:cubicBezTo>
                <a:lnTo>
                  <a:pt x="1446714" y="2957097"/>
                </a:lnTo>
                <a:lnTo>
                  <a:pt x="0" y="2957097"/>
                </a:lnTo>
                <a:close/>
              </a:path>
            </a:pathLst>
          </a:custGeom>
          <a:solidFill>
            <a:srgbClr val="BB9917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5" name="Google Shape;755;p1"/>
          <p:cNvSpPr/>
          <p:nvPr/>
        </p:nvSpPr>
        <p:spPr>
          <a:xfrm>
            <a:off x="9697745" y="4877600"/>
            <a:ext cx="620400" cy="1666172"/>
          </a:xfrm>
          <a:custGeom>
            <a:avLst/>
            <a:gdLst/>
            <a:ahLst/>
            <a:cxnLst/>
            <a:rect l="l" t="t" r="r" b="b"/>
            <a:pathLst>
              <a:path w="1113712" h="2991028" extrusionOk="0">
                <a:moveTo>
                  <a:pt x="807386" y="1975864"/>
                </a:moveTo>
                <a:cubicBezTo>
                  <a:pt x="657238" y="2001111"/>
                  <a:pt x="706400" y="2051604"/>
                  <a:pt x="807386" y="1975864"/>
                </a:cubicBezTo>
                <a:close/>
                <a:moveTo>
                  <a:pt x="970824" y="1251690"/>
                </a:moveTo>
                <a:cubicBezTo>
                  <a:pt x="922989" y="1274279"/>
                  <a:pt x="1014672" y="1270294"/>
                  <a:pt x="970824" y="1251690"/>
                </a:cubicBezTo>
                <a:close/>
                <a:moveTo>
                  <a:pt x="701085" y="1251690"/>
                </a:moveTo>
                <a:cubicBezTo>
                  <a:pt x="663880" y="1338060"/>
                  <a:pt x="790113" y="1319456"/>
                  <a:pt x="835291" y="1310157"/>
                </a:cubicBezTo>
                <a:cubicBezTo>
                  <a:pt x="1034605" y="1241060"/>
                  <a:pt x="752907" y="1312814"/>
                  <a:pt x="701085" y="1251690"/>
                </a:cubicBezTo>
                <a:close/>
                <a:moveTo>
                  <a:pt x="1035932" y="1229102"/>
                </a:moveTo>
                <a:cubicBezTo>
                  <a:pt x="988097" y="1251690"/>
                  <a:pt x="1079782" y="1247704"/>
                  <a:pt x="1035932" y="1229102"/>
                </a:cubicBezTo>
                <a:close/>
                <a:moveTo>
                  <a:pt x="1091741" y="1199868"/>
                </a:moveTo>
                <a:cubicBezTo>
                  <a:pt x="1033275" y="1219801"/>
                  <a:pt x="1130274" y="1225116"/>
                  <a:pt x="1091741" y="1199868"/>
                </a:cubicBezTo>
                <a:close/>
                <a:moveTo>
                  <a:pt x="954879" y="554092"/>
                </a:moveTo>
                <a:cubicBezTo>
                  <a:pt x="925646" y="556749"/>
                  <a:pt x="974810" y="599269"/>
                  <a:pt x="973481" y="597942"/>
                </a:cubicBezTo>
                <a:cubicBezTo>
                  <a:pt x="1071810" y="693613"/>
                  <a:pt x="1050550" y="556749"/>
                  <a:pt x="954879" y="554092"/>
                </a:cubicBezTo>
                <a:close/>
                <a:moveTo>
                  <a:pt x="986769" y="390655"/>
                </a:moveTo>
                <a:cubicBezTo>
                  <a:pt x="977467" y="415901"/>
                  <a:pt x="1012015" y="427861"/>
                  <a:pt x="1017330" y="446464"/>
                </a:cubicBezTo>
                <a:cubicBezTo>
                  <a:pt x="1057192" y="589969"/>
                  <a:pt x="1077125" y="399956"/>
                  <a:pt x="986769" y="390655"/>
                </a:cubicBezTo>
                <a:close/>
                <a:moveTo>
                  <a:pt x="1074467" y="0"/>
                </a:moveTo>
                <a:cubicBezTo>
                  <a:pt x="1086426" y="2990"/>
                  <a:pt x="1095354" y="7661"/>
                  <a:pt x="1101955" y="13529"/>
                </a:cubicBezTo>
                <a:lnTo>
                  <a:pt x="1113712" y="31513"/>
                </a:lnTo>
                <a:lnTo>
                  <a:pt x="1113712" y="2991028"/>
                </a:lnTo>
                <a:lnTo>
                  <a:pt x="380617" y="2991028"/>
                </a:lnTo>
                <a:lnTo>
                  <a:pt x="384865" y="2982557"/>
                </a:lnTo>
                <a:cubicBezTo>
                  <a:pt x="387715" y="2975254"/>
                  <a:pt x="386090" y="2971491"/>
                  <a:pt x="370960" y="2976437"/>
                </a:cubicBezTo>
                <a:lnTo>
                  <a:pt x="337023" y="2991028"/>
                </a:lnTo>
                <a:lnTo>
                  <a:pt x="336998" y="2991028"/>
                </a:lnTo>
                <a:lnTo>
                  <a:pt x="312923" y="2971636"/>
                </a:lnTo>
                <a:cubicBezTo>
                  <a:pt x="249122" y="2938010"/>
                  <a:pt x="138524" y="2977250"/>
                  <a:pt x="116432" y="2908653"/>
                </a:cubicBezTo>
                <a:cubicBezTo>
                  <a:pt x="-47004" y="2875434"/>
                  <a:pt x="214761" y="2864804"/>
                  <a:pt x="80556" y="2848859"/>
                </a:cubicBezTo>
                <a:cubicBezTo>
                  <a:pt x="-85539" y="2806338"/>
                  <a:pt x="42022" y="2782421"/>
                  <a:pt x="135035" y="2814311"/>
                </a:cubicBezTo>
                <a:cubicBezTo>
                  <a:pt x="278540" y="2810325"/>
                  <a:pt x="432676" y="2826269"/>
                  <a:pt x="590799" y="2786407"/>
                </a:cubicBezTo>
                <a:cubicBezTo>
                  <a:pt x="739620" y="2754516"/>
                  <a:pt x="609402" y="2701366"/>
                  <a:pt x="523032" y="2714654"/>
                </a:cubicBezTo>
                <a:cubicBezTo>
                  <a:pt x="507087" y="2633600"/>
                  <a:pt x="404774" y="2755846"/>
                  <a:pt x="410089" y="2664161"/>
                </a:cubicBezTo>
                <a:cubicBezTo>
                  <a:pt x="343650" y="2681435"/>
                  <a:pt x="303788" y="2645558"/>
                  <a:pt x="218747" y="2660175"/>
                </a:cubicBezTo>
                <a:cubicBezTo>
                  <a:pt x="254623" y="2584435"/>
                  <a:pt x="-4485" y="2654860"/>
                  <a:pt x="49994" y="2588422"/>
                </a:cubicBezTo>
                <a:cubicBezTo>
                  <a:pt x="174897" y="2529957"/>
                  <a:pt x="-49662" y="2540587"/>
                  <a:pt x="53981" y="2494079"/>
                </a:cubicBezTo>
                <a:cubicBezTo>
                  <a:pt x="230706" y="2455546"/>
                  <a:pt x="419389" y="2494079"/>
                  <a:pt x="593457" y="2444916"/>
                </a:cubicBezTo>
                <a:cubicBezTo>
                  <a:pt x="382184" y="2365191"/>
                  <a:pt x="713045" y="2375821"/>
                  <a:pt x="775496" y="2309383"/>
                </a:cubicBezTo>
                <a:cubicBezTo>
                  <a:pt x="717031" y="2240288"/>
                  <a:pt x="677167" y="2342601"/>
                  <a:pt x="625346" y="2314698"/>
                </a:cubicBezTo>
                <a:cubicBezTo>
                  <a:pt x="562894" y="2297424"/>
                  <a:pt x="590799" y="2318684"/>
                  <a:pt x="519047" y="2345259"/>
                </a:cubicBezTo>
                <a:cubicBezTo>
                  <a:pt x="380855" y="2323999"/>
                  <a:pt x="259938" y="2312040"/>
                  <a:pt x="149652" y="2205739"/>
                </a:cubicBezTo>
                <a:cubicBezTo>
                  <a:pt x="225391" y="2135315"/>
                  <a:pt x="479183" y="2126015"/>
                  <a:pt x="612059" y="2064891"/>
                </a:cubicBezTo>
                <a:cubicBezTo>
                  <a:pt x="558909" y="1983836"/>
                  <a:pt x="685140" y="1994466"/>
                  <a:pt x="639963" y="1961248"/>
                </a:cubicBezTo>
                <a:cubicBezTo>
                  <a:pt x="505758" y="2070206"/>
                  <a:pt x="390156" y="1971878"/>
                  <a:pt x="261267" y="1894811"/>
                </a:cubicBezTo>
                <a:cubicBezTo>
                  <a:pt x="230706" y="1811098"/>
                  <a:pt x="701085" y="1910756"/>
                  <a:pt x="491142" y="1817742"/>
                </a:cubicBezTo>
                <a:cubicBezTo>
                  <a:pt x="472540" y="1809770"/>
                  <a:pt x="261267" y="1716756"/>
                  <a:pt x="321060" y="1670249"/>
                </a:cubicBezTo>
                <a:cubicBezTo>
                  <a:pt x="465896" y="1611784"/>
                  <a:pt x="638634" y="1711441"/>
                  <a:pt x="768853" y="1602483"/>
                </a:cubicBezTo>
                <a:cubicBezTo>
                  <a:pt x="718360" y="1648989"/>
                  <a:pt x="614717" y="1476251"/>
                  <a:pt x="513731" y="1478908"/>
                </a:cubicBezTo>
                <a:cubicBezTo>
                  <a:pt x="461910" y="1465621"/>
                  <a:pt x="234692" y="1368621"/>
                  <a:pt x="322390" y="1347361"/>
                </a:cubicBezTo>
                <a:cubicBezTo>
                  <a:pt x="419389" y="1395197"/>
                  <a:pt x="380855" y="1288897"/>
                  <a:pt x="451278" y="1327429"/>
                </a:cubicBezTo>
                <a:cubicBezTo>
                  <a:pt x="590799" y="1416457"/>
                  <a:pt x="459252" y="1262320"/>
                  <a:pt x="544292" y="1263649"/>
                </a:cubicBezTo>
                <a:cubicBezTo>
                  <a:pt x="739620" y="1294212"/>
                  <a:pt x="585484" y="1197211"/>
                  <a:pt x="491142" y="1170636"/>
                </a:cubicBezTo>
                <a:cubicBezTo>
                  <a:pt x="499115" y="1157348"/>
                  <a:pt x="403444" y="1090911"/>
                  <a:pt x="487156" y="1089582"/>
                </a:cubicBezTo>
                <a:cubicBezTo>
                  <a:pt x="546949" y="1021815"/>
                  <a:pt x="775496" y="1136088"/>
                  <a:pt x="691785" y="1048390"/>
                </a:cubicBezTo>
                <a:cubicBezTo>
                  <a:pt x="816688" y="1085595"/>
                  <a:pt x="984111" y="1084267"/>
                  <a:pt x="1071810" y="951392"/>
                </a:cubicBezTo>
                <a:cubicBezTo>
                  <a:pt x="1058522" y="910199"/>
                  <a:pt x="814031" y="1085595"/>
                  <a:pt x="747592" y="1005870"/>
                </a:cubicBezTo>
                <a:cubicBezTo>
                  <a:pt x="915016" y="857049"/>
                  <a:pt x="654580" y="1077622"/>
                  <a:pt x="628004" y="950062"/>
                </a:cubicBezTo>
                <a:cubicBezTo>
                  <a:pt x="784798" y="847748"/>
                  <a:pt x="430019" y="1019158"/>
                  <a:pt x="584155" y="895583"/>
                </a:cubicBezTo>
                <a:cubicBezTo>
                  <a:pt x="536319" y="904884"/>
                  <a:pt x="303788" y="843761"/>
                  <a:pt x="491142" y="829146"/>
                </a:cubicBezTo>
                <a:cubicBezTo>
                  <a:pt x="553594" y="722845"/>
                  <a:pt x="685140" y="857049"/>
                  <a:pt x="771511" y="853063"/>
                </a:cubicBezTo>
                <a:cubicBezTo>
                  <a:pt x="699757" y="736132"/>
                  <a:pt x="1114329" y="984610"/>
                  <a:pt x="1071810" y="795926"/>
                </a:cubicBezTo>
                <a:cubicBezTo>
                  <a:pt x="988097" y="850406"/>
                  <a:pt x="992084" y="782638"/>
                  <a:pt x="905714" y="790611"/>
                </a:cubicBezTo>
                <a:cubicBezTo>
                  <a:pt x="950891" y="712215"/>
                  <a:pt x="812701" y="765365"/>
                  <a:pt x="747592" y="742776"/>
                </a:cubicBezTo>
                <a:cubicBezTo>
                  <a:pt x="609402" y="694940"/>
                  <a:pt x="913686" y="682983"/>
                  <a:pt x="731647" y="619202"/>
                </a:cubicBezTo>
                <a:cubicBezTo>
                  <a:pt x="618703" y="563394"/>
                  <a:pt x="835291" y="578009"/>
                  <a:pt x="705072" y="522202"/>
                </a:cubicBezTo>
                <a:cubicBezTo>
                  <a:pt x="707730" y="475696"/>
                  <a:pt x="1014672" y="631160"/>
                  <a:pt x="880468" y="447791"/>
                </a:cubicBezTo>
                <a:cubicBezTo>
                  <a:pt x="964180" y="487655"/>
                  <a:pt x="1000056" y="410586"/>
                  <a:pt x="891098" y="410586"/>
                </a:cubicBezTo>
                <a:cubicBezTo>
                  <a:pt x="948234" y="387997"/>
                  <a:pt x="772838" y="205957"/>
                  <a:pt x="913686" y="260437"/>
                </a:cubicBezTo>
                <a:cubicBezTo>
                  <a:pt x="954879" y="233862"/>
                  <a:pt x="1004042" y="229874"/>
                  <a:pt x="1018659" y="322888"/>
                </a:cubicBezTo>
                <a:cubicBezTo>
                  <a:pt x="1135589" y="429189"/>
                  <a:pt x="965509" y="136862"/>
                  <a:pt x="982783" y="136862"/>
                </a:cubicBezTo>
                <a:cubicBezTo>
                  <a:pt x="1107686" y="269738"/>
                  <a:pt x="1059850" y="77069"/>
                  <a:pt x="1074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6" name="Google Shape;756;p1"/>
          <p:cNvSpPr/>
          <p:nvPr/>
        </p:nvSpPr>
        <p:spPr>
          <a:xfrm>
            <a:off x="10311439" y="4896502"/>
            <a:ext cx="849792" cy="1647271"/>
          </a:xfrm>
          <a:custGeom>
            <a:avLst/>
            <a:gdLst/>
            <a:ahLst/>
            <a:cxnLst/>
            <a:rect l="l" t="t" r="r" b="b"/>
            <a:pathLst>
              <a:path w="1525504" h="2957097" extrusionOk="0">
                <a:moveTo>
                  <a:pt x="1104814" y="2757552"/>
                </a:moveTo>
                <a:cubicBezTo>
                  <a:pt x="1127404" y="2802729"/>
                  <a:pt x="1193843" y="2752237"/>
                  <a:pt x="1104814" y="2757552"/>
                </a:cubicBezTo>
                <a:close/>
                <a:moveTo>
                  <a:pt x="1100829" y="2479842"/>
                </a:moveTo>
                <a:cubicBezTo>
                  <a:pt x="1059637" y="2497114"/>
                  <a:pt x="1173910" y="2478512"/>
                  <a:pt x="1100829" y="2479842"/>
                </a:cubicBezTo>
                <a:close/>
                <a:moveTo>
                  <a:pt x="811160" y="2420047"/>
                </a:moveTo>
                <a:cubicBezTo>
                  <a:pt x="674297" y="2433334"/>
                  <a:pt x="945364" y="2434663"/>
                  <a:pt x="811160" y="2420047"/>
                </a:cubicBezTo>
                <a:close/>
                <a:moveTo>
                  <a:pt x="789367" y="1820093"/>
                </a:moveTo>
                <a:lnTo>
                  <a:pt x="791353" y="1823414"/>
                </a:lnTo>
                <a:cubicBezTo>
                  <a:pt x="791269" y="1830183"/>
                  <a:pt x="774411" y="1832216"/>
                  <a:pt x="769677" y="1826029"/>
                </a:cubicBezTo>
                <a:lnTo>
                  <a:pt x="769537" y="1824965"/>
                </a:lnTo>
                <a:close/>
                <a:moveTo>
                  <a:pt x="83001" y="1192274"/>
                </a:moveTo>
                <a:cubicBezTo>
                  <a:pt x="63068" y="1224164"/>
                  <a:pt x="105588" y="1250739"/>
                  <a:pt x="83001" y="1192274"/>
                </a:cubicBezTo>
                <a:close/>
                <a:moveTo>
                  <a:pt x="77686" y="1019535"/>
                </a:moveTo>
                <a:lnTo>
                  <a:pt x="71041" y="1047440"/>
                </a:lnTo>
                <a:cubicBezTo>
                  <a:pt x="45796" y="1180315"/>
                  <a:pt x="128178" y="1093946"/>
                  <a:pt x="77686" y="1019535"/>
                </a:cubicBezTo>
                <a:close/>
                <a:moveTo>
                  <a:pt x="381971" y="841481"/>
                </a:moveTo>
                <a:cubicBezTo>
                  <a:pt x="323505" y="854769"/>
                  <a:pt x="424491" y="869385"/>
                  <a:pt x="381971" y="841481"/>
                </a:cubicBezTo>
                <a:close/>
                <a:moveTo>
                  <a:pt x="213512" y="797184"/>
                </a:moveTo>
                <a:cubicBezTo>
                  <a:pt x="207344" y="796636"/>
                  <a:pt x="198603" y="797467"/>
                  <a:pt x="186644" y="800290"/>
                </a:cubicBezTo>
                <a:cubicBezTo>
                  <a:pt x="173855" y="872376"/>
                  <a:pt x="256693" y="801017"/>
                  <a:pt x="213512" y="797184"/>
                </a:cubicBezTo>
                <a:close/>
                <a:moveTo>
                  <a:pt x="44466" y="773716"/>
                </a:moveTo>
                <a:lnTo>
                  <a:pt x="72371" y="794975"/>
                </a:lnTo>
                <a:cubicBezTo>
                  <a:pt x="210562" y="829523"/>
                  <a:pt x="126849" y="783015"/>
                  <a:pt x="44466" y="773716"/>
                </a:cubicBezTo>
                <a:close/>
                <a:moveTo>
                  <a:pt x="194617" y="614264"/>
                </a:moveTo>
                <a:cubicBezTo>
                  <a:pt x="166712" y="627551"/>
                  <a:pt x="153424" y="659442"/>
                  <a:pt x="124191" y="671400"/>
                </a:cubicBezTo>
                <a:cubicBezTo>
                  <a:pt x="-84424" y="715249"/>
                  <a:pt x="230491" y="711263"/>
                  <a:pt x="194617" y="614264"/>
                </a:cubicBezTo>
                <a:close/>
                <a:moveTo>
                  <a:pt x="0" y="0"/>
                </a:moveTo>
                <a:lnTo>
                  <a:pt x="1780" y="2724"/>
                </a:lnTo>
                <a:cubicBezTo>
                  <a:pt x="17725" y="49375"/>
                  <a:pt x="-24629" y="121626"/>
                  <a:pt x="27192" y="114651"/>
                </a:cubicBezTo>
                <a:cubicBezTo>
                  <a:pt x="194617" y="5692"/>
                  <a:pt x="44466" y="150527"/>
                  <a:pt x="20549" y="226266"/>
                </a:cubicBezTo>
                <a:cubicBezTo>
                  <a:pt x="-11342" y="408306"/>
                  <a:pt x="73698" y="149198"/>
                  <a:pt x="121533" y="216964"/>
                </a:cubicBezTo>
                <a:cubicBezTo>
                  <a:pt x="190629" y="202349"/>
                  <a:pt x="298260" y="147869"/>
                  <a:pt x="189302" y="254170"/>
                </a:cubicBezTo>
                <a:cubicBezTo>
                  <a:pt x="340780" y="296690"/>
                  <a:pt x="158739" y="303335"/>
                  <a:pt x="105588" y="309977"/>
                </a:cubicBezTo>
                <a:cubicBezTo>
                  <a:pt x="207904" y="313965"/>
                  <a:pt x="245109" y="414951"/>
                  <a:pt x="113561" y="408306"/>
                </a:cubicBezTo>
                <a:cubicBezTo>
                  <a:pt x="-8684" y="295362"/>
                  <a:pt x="-23300" y="607620"/>
                  <a:pt x="81671" y="587689"/>
                </a:cubicBezTo>
                <a:cubicBezTo>
                  <a:pt x="172027" y="474744"/>
                  <a:pt x="241123" y="380402"/>
                  <a:pt x="383300" y="375087"/>
                </a:cubicBezTo>
                <a:cubicBezTo>
                  <a:pt x="306233" y="445510"/>
                  <a:pt x="481628" y="490689"/>
                  <a:pt x="350080" y="538524"/>
                </a:cubicBezTo>
                <a:cubicBezTo>
                  <a:pt x="529463" y="603634"/>
                  <a:pt x="267698" y="627551"/>
                  <a:pt x="283643" y="675387"/>
                </a:cubicBezTo>
                <a:cubicBezTo>
                  <a:pt x="413861" y="692660"/>
                  <a:pt x="352737" y="716578"/>
                  <a:pt x="275670" y="781688"/>
                </a:cubicBezTo>
                <a:cubicBezTo>
                  <a:pt x="291615" y="765743"/>
                  <a:pt x="500230" y="829523"/>
                  <a:pt x="574641" y="889316"/>
                </a:cubicBezTo>
                <a:cubicBezTo>
                  <a:pt x="537435" y="1002262"/>
                  <a:pt x="409875" y="893304"/>
                  <a:pt x="372670" y="973029"/>
                </a:cubicBezTo>
                <a:cubicBezTo>
                  <a:pt x="292944" y="850783"/>
                  <a:pt x="205247" y="1044782"/>
                  <a:pt x="154753" y="898619"/>
                </a:cubicBezTo>
                <a:cubicBezTo>
                  <a:pt x="160068" y="1008905"/>
                  <a:pt x="72371" y="933166"/>
                  <a:pt x="59083" y="873371"/>
                </a:cubicBezTo>
                <a:cubicBezTo>
                  <a:pt x="-28615" y="903934"/>
                  <a:pt x="174684" y="991631"/>
                  <a:pt x="214547" y="1012892"/>
                </a:cubicBezTo>
                <a:cubicBezTo>
                  <a:pt x="253081" y="1143111"/>
                  <a:pt x="464353" y="913234"/>
                  <a:pt x="538764" y="1072686"/>
                </a:cubicBezTo>
                <a:cubicBezTo>
                  <a:pt x="599886" y="1023522"/>
                  <a:pt x="904173" y="1095274"/>
                  <a:pt x="702202" y="1119193"/>
                </a:cubicBezTo>
                <a:cubicBezTo>
                  <a:pt x="715490" y="1173670"/>
                  <a:pt x="606531" y="1230808"/>
                  <a:pt x="522819" y="1169685"/>
                </a:cubicBezTo>
                <a:cubicBezTo>
                  <a:pt x="649051" y="1234794"/>
                  <a:pt x="517504" y="1253396"/>
                  <a:pt x="456381" y="1192274"/>
                </a:cubicBezTo>
                <a:cubicBezTo>
                  <a:pt x="457711" y="1307876"/>
                  <a:pt x="310217" y="1213534"/>
                  <a:pt x="247766" y="1218849"/>
                </a:cubicBezTo>
                <a:cubicBezTo>
                  <a:pt x="315532" y="1341095"/>
                  <a:pt x="509532" y="1370327"/>
                  <a:pt x="619819" y="1268014"/>
                </a:cubicBezTo>
                <a:cubicBezTo>
                  <a:pt x="627791" y="1365012"/>
                  <a:pt x="727447" y="1265356"/>
                  <a:pt x="773954" y="1310534"/>
                </a:cubicBezTo>
                <a:cubicBezTo>
                  <a:pt x="934734" y="1311862"/>
                  <a:pt x="769968" y="1345081"/>
                  <a:pt x="740736" y="1410189"/>
                </a:cubicBezTo>
                <a:cubicBezTo>
                  <a:pt x="623804" y="1331794"/>
                  <a:pt x="700872" y="1481943"/>
                  <a:pt x="598559" y="1485931"/>
                </a:cubicBezTo>
                <a:cubicBezTo>
                  <a:pt x="556039" y="1585586"/>
                  <a:pt x="451066" y="1463341"/>
                  <a:pt x="464353" y="1505860"/>
                </a:cubicBezTo>
                <a:cubicBezTo>
                  <a:pt x="362040" y="1481943"/>
                  <a:pt x="331477" y="1524463"/>
                  <a:pt x="209232" y="1485931"/>
                </a:cubicBezTo>
                <a:cubicBezTo>
                  <a:pt x="239794" y="1548382"/>
                  <a:pt x="517504" y="1666641"/>
                  <a:pt x="646394" y="1564326"/>
                </a:cubicBezTo>
                <a:cubicBezTo>
                  <a:pt x="598559" y="1722450"/>
                  <a:pt x="813818" y="1548382"/>
                  <a:pt x="860323" y="1645381"/>
                </a:cubicBezTo>
                <a:cubicBezTo>
                  <a:pt x="1072924" y="1667970"/>
                  <a:pt x="785913" y="1710490"/>
                  <a:pt x="824448" y="1811476"/>
                </a:cubicBezTo>
                <a:lnTo>
                  <a:pt x="789367" y="1820093"/>
                </a:lnTo>
                <a:lnTo>
                  <a:pt x="787818" y="1817505"/>
                </a:lnTo>
                <a:cubicBezTo>
                  <a:pt x="785290" y="1815275"/>
                  <a:pt x="781262" y="1812804"/>
                  <a:pt x="775283" y="1810147"/>
                </a:cubicBezTo>
                <a:cubicBezTo>
                  <a:pt x="771629" y="1813967"/>
                  <a:pt x="769636" y="1817165"/>
                  <a:pt x="768852" y="1819793"/>
                </a:cubicBezTo>
                <a:lnTo>
                  <a:pt x="769537" y="1824965"/>
                </a:lnTo>
                <a:lnTo>
                  <a:pt x="724977" y="1835912"/>
                </a:lnTo>
                <a:cubicBezTo>
                  <a:pt x="628621" y="1854411"/>
                  <a:pt x="538432" y="1856653"/>
                  <a:pt x="425819" y="1856653"/>
                </a:cubicBezTo>
                <a:cubicBezTo>
                  <a:pt x="363367" y="1900503"/>
                  <a:pt x="688913" y="2022749"/>
                  <a:pt x="758009" y="1895188"/>
                </a:cubicBezTo>
                <a:cubicBezTo>
                  <a:pt x="783256" y="1940365"/>
                  <a:pt x="873610" y="1903160"/>
                  <a:pt x="784584" y="1961626"/>
                </a:cubicBezTo>
                <a:cubicBezTo>
                  <a:pt x="855008" y="1974914"/>
                  <a:pt x="938720" y="1920434"/>
                  <a:pt x="1005159" y="1994844"/>
                </a:cubicBezTo>
                <a:cubicBezTo>
                  <a:pt x="1035720" y="2059953"/>
                  <a:pt x="847035" y="2162268"/>
                  <a:pt x="756681" y="2130377"/>
                </a:cubicBezTo>
                <a:cubicBezTo>
                  <a:pt x="885570" y="2200803"/>
                  <a:pt x="715490" y="2234020"/>
                  <a:pt x="642407" y="2208775"/>
                </a:cubicBezTo>
                <a:cubicBezTo>
                  <a:pt x="577299" y="2283185"/>
                  <a:pt x="857665" y="2277870"/>
                  <a:pt x="936062" y="2263254"/>
                </a:cubicBezTo>
                <a:cubicBezTo>
                  <a:pt x="1041035" y="2195487"/>
                  <a:pt x="1001172" y="2336336"/>
                  <a:pt x="924104" y="2320391"/>
                </a:cubicBezTo>
                <a:cubicBezTo>
                  <a:pt x="994529" y="2378856"/>
                  <a:pt x="901515" y="2400116"/>
                  <a:pt x="857665" y="2370883"/>
                </a:cubicBezTo>
                <a:cubicBezTo>
                  <a:pt x="922775" y="2489142"/>
                  <a:pt x="1079570" y="2396130"/>
                  <a:pt x="1180554" y="2382842"/>
                </a:cubicBezTo>
                <a:cubicBezTo>
                  <a:pt x="1175239" y="2570198"/>
                  <a:pt x="1015788" y="2594115"/>
                  <a:pt x="869625" y="2566210"/>
                </a:cubicBezTo>
                <a:cubicBezTo>
                  <a:pt x="876268" y="2696428"/>
                  <a:pt x="1152650" y="2598100"/>
                  <a:pt x="1253636" y="2657895"/>
                </a:cubicBezTo>
                <a:cubicBezTo>
                  <a:pt x="1452949" y="2584813"/>
                  <a:pt x="1294827" y="2741606"/>
                  <a:pt x="1199158" y="2749578"/>
                </a:cubicBezTo>
                <a:cubicBezTo>
                  <a:pt x="1308116" y="2770839"/>
                  <a:pt x="1211115" y="2794757"/>
                  <a:pt x="1159294" y="2786784"/>
                </a:cubicBezTo>
                <a:cubicBezTo>
                  <a:pt x="1250979" y="2882455"/>
                  <a:pt x="1038377" y="2764196"/>
                  <a:pt x="1007816" y="2834619"/>
                </a:cubicBezTo>
                <a:cubicBezTo>
                  <a:pt x="1128732" y="2902386"/>
                  <a:pt x="1301471" y="2918331"/>
                  <a:pt x="1446306" y="2922318"/>
                </a:cubicBezTo>
                <a:cubicBezTo>
                  <a:pt x="1559915" y="2908366"/>
                  <a:pt x="1533008" y="2917584"/>
                  <a:pt x="1478819" y="2941564"/>
                </a:cubicBezTo>
                <a:lnTo>
                  <a:pt x="1446714" y="2957097"/>
                </a:lnTo>
                <a:lnTo>
                  <a:pt x="0" y="2957097"/>
                </a:lnTo>
                <a:close/>
              </a:path>
            </a:pathLst>
          </a:custGeom>
          <a:solidFill>
            <a:srgbClr val="BB9917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7" name="Google Shape;757;p1"/>
          <p:cNvSpPr/>
          <p:nvPr/>
        </p:nvSpPr>
        <p:spPr>
          <a:xfrm>
            <a:off x="10479601" y="3935174"/>
            <a:ext cx="1083990" cy="2911208"/>
          </a:xfrm>
          <a:custGeom>
            <a:avLst/>
            <a:gdLst/>
            <a:ahLst/>
            <a:cxnLst/>
            <a:rect l="l" t="t" r="r" b="b"/>
            <a:pathLst>
              <a:path w="1113712" h="2991028" extrusionOk="0">
                <a:moveTo>
                  <a:pt x="807386" y="1975864"/>
                </a:moveTo>
                <a:cubicBezTo>
                  <a:pt x="657238" y="2001111"/>
                  <a:pt x="706400" y="2051604"/>
                  <a:pt x="807386" y="1975864"/>
                </a:cubicBezTo>
                <a:close/>
                <a:moveTo>
                  <a:pt x="970824" y="1251690"/>
                </a:moveTo>
                <a:cubicBezTo>
                  <a:pt x="922989" y="1274279"/>
                  <a:pt x="1014672" y="1270294"/>
                  <a:pt x="970824" y="1251690"/>
                </a:cubicBezTo>
                <a:close/>
                <a:moveTo>
                  <a:pt x="701085" y="1251690"/>
                </a:moveTo>
                <a:cubicBezTo>
                  <a:pt x="663880" y="1338060"/>
                  <a:pt x="790113" y="1319456"/>
                  <a:pt x="835291" y="1310157"/>
                </a:cubicBezTo>
                <a:cubicBezTo>
                  <a:pt x="1034605" y="1241060"/>
                  <a:pt x="752907" y="1312814"/>
                  <a:pt x="701085" y="1251690"/>
                </a:cubicBezTo>
                <a:close/>
                <a:moveTo>
                  <a:pt x="1035932" y="1229102"/>
                </a:moveTo>
                <a:cubicBezTo>
                  <a:pt x="988097" y="1251690"/>
                  <a:pt x="1079782" y="1247704"/>
                  <a:pt x="1035932" y="1229102"/>
                </a:cubicBezTo>
                <a:close/>
                <a:moveTo>
                  <a:pt x="1091741" y="1199868"/>
                </a:moveTo>
                <a:cubicBezTo>
                  <a:pt x="1033275" y="1219801"/>
                  <a:pt x="1130274" y="1225116"/>
                  <a:pt x="1091741" y="1199868"/>
                </a:cubicBezTo>
                <a:close/>
                <a:moveTo>
                  <a:pt x="954879" y="554092"/>
                </a:moveTo>
                <a:cubicBezTo>
                  <a:pt x="925646" y="556749"/>
                  <a:pt x="974810" y="599269"/>
                  <a:pt x="973481" y="597942"/>
                </a:cubicBezTo>
                <a:cubicBezTo>
                  <a:pt x="1071810" y="693613"/>
                  <a:pt x="1050550" y="556749"/>
                  <a:pt x="954879" y="554092"/>
                </a:cubicBezTo>
                <a:close/>
                <a:moveTo>
                  <a:pt x="986769" y="390655"/>
                </a:moveTo>
                <a:cubicBezTo>
                  <a:pt x="977467" y="415901"/>
                  <a:pt x="1012015" y="427861"/>
                  <a:pt x="1017330" y="446464"/>
                </a:cubicBezTo>
                <a:cubicBezTo>
                  <a:pt x="1057192" y="589969"/>
                  <a:pt x="1077125" y="399956"/>
                  <a:pt x="986769" y="390655"/>
                </a:cubicBezTo>
                <a:close/>
                <a:moveTo>
                  <a:pt x="1074467" y="0"/>
                </a:moveTo>
                <a:cubicBezTo>
                  <a:pt x="1086426" y="2990"/>
                  <a:pt x="1095354" y="7661"/>
                  <a:pt x="1101955" y="13529"/>
                </a:cubicBezTo>
                <a:lnTo>
                  <a:pt x="1113712" y="31513"/>
                </a:lnTo>
                <a:lnTo>
                  <a:pt x="1113712" y="2991028"/>
                </a:lnTo>
                <a:lnTo>
                  <a:pt x="380617" y="2991028"/>
                </a:lnTo>
                <a:lnTo>
                  <a:pt x="384865" y="2982557"/>
                </a:lnTo>
                <a:cubicBezTo>
                  <a:pt x="387715" y="2975254"/>
                  <a:pt x="386090" y="2971491"/>
                  <a:pt x="370960" y="2976437"/>
                </a:cubicBezTo>
                <a:lnTo>
                  <a:pt x="337023" y="2991028"/>
                </a:lnTo>
                <a:lnTo>
                  <a:pt x="336998" y="2991028"/>
                </a:lnTo>
                <a:lnTo>
                  <a:pt x="312923" y="2971636"/>
                </a:lnTo>
                <a:cubicBezTo>
                  <a:pt x="249122" y="2938010"/>
                  <a:pt x="138524" y="2977250"/>
                  <a:pt x="116432" y="2908653"/>
                </a:cubicBezTo>
                <a:cubicBezTo>
                  <a:pt x="-47004" y="2875434"/>
                  <a:pt x="214761" y="2864804"/>
                  <a:pt x="80556" y="2848859"/>
                </a:cubicBezTo>
                <a:cubicBezTo>
                  <a:pt x="-85539" y="2806338"/>
                  <a:pt x="42022" y="2782421"/>
                  <a:pt x="135035" y="2814311"/>
                </a:cubicBezTo>
                <a:cubicBezTo>
                  <a:pt x="278540" y="2810325"/>
                  <a:pt x="432676" y="2826269"/>
                  <a:pt x="590799" y="2786407"/>
                </a:cubicBezTo>
                <a:cubicBezTo>
                  <a:pt x="739620" y="2754516"/>
                  <a:pt x="609402" y="2701366"/>
                  <a:pt x="523032" y="2714654"/>
                </a:cubicBezTo>
                <a:cubicBezTo>
                  <a:pt x="507087" y="2633600"/>
                  <a:pt x="404774" y="2755846"/>
                  <a:pt x="410089" y="2664161"/>
                </a:cubicBezTo>
                <a:cubicBezTo>
                  <a:pt x="343650" y="2681435"/>
                  <a:pt x="303788" y="2645558"/>
                  <a:pt x="218747" y="2660175"/>
                </a:cubicBezTo>
                <a:cubicBezTo>
                  <a:pt x="254623" y="2584435"/>
                  <a:pt x="-4485" y="2654860"/>
                  <a:pt x="49994" y="2588422"/>
                </a:cubicBezTo>
                <a:cubicBezTo>
                  <a:pt x="174897" y="2529957"/>
                  <a:pt x="-49662" y="2540587"/>
                  <a:pt x="53981" y="2494079"/>
                </a:cubicBezTo>
                <a:cubicBezTo>
                  <a:pt x="230706" y="2455546"/>
                  <a:pt x="419389" y="2494079"/>
                  <a:pt x="593457" y="2444916"/>
                </a:cubicBezTo>
                <a:cubicBezTo>
                  <a:pt x="382184" y="2365191"/>
                  <a:pt x="713045" y="2375821"/>
                  <a:pt x="775496" y="2309383"/>
                </a:cubicBezTo>
                <a:cubicBezTo>
                  <a:pt x="717031" y="2240288"/>
                  <a:pt x="677167" y="2342601"/>
                  <a:pt x="625346" y="2314698"/>
                </a:cubicBezTo>
                <a:cubicBezTo>
                  <a:pt x="562894" y="2297424"/>
                  <a:pt x="590799" y="2318684"/>
                  <a:pt x="519047" y="2345259"/>
                </a:cubicBezTo>
                <a:cubicBezTo>
                  <a:pt x="380855" y="2323999"/>
                  <a:pt x="259938" y="2312040"/>
                  <a:pt x="149652" y="2205739"/>
                </a:cubicBezTo>
                <a:cubicBezTo>
                  <a:pt x="225391" y="2135315"/>
                  <a:pt x="479183" y="2126015"/>
                  <a:pt x="612059" y="2064891"/>
                </a:cubicBezTo>
                <a:cubicBezTo>
                  <a:pt x="558909" y="1983836"/>
                  <a:pt x="685140" y="1994466"/>
                  <a:pt x="639963" y="1961248"/>
                </a:cubicBezTo>
                <a:cubicBezTo>
                  <a:pt x="505758" y="2070206"/>
                  <a:pt x="390156" y="1971878"/>
                  <a:pt x="261267" y="1894811"/>
                </a:cubicBezTo>
                <a:cubicBezTo>
                  <a:pt x="230706" y="1811098"/>
                  <a:pt x="701085" y="1910756"/>
                  <a:pt x="491142" y="1817742"/>
                </a:cubicBezTo>
                <a:cubicBezTo>
                  <a:pt x="472540" y="1809770"/>
                  <a:pt x="261267" y="1716756"/>
                  <a:pt x="321060" y="1670249"/>
                </a:cubicBezTo>
                <a:cubicBezTo>
                  <a:pt x="465896" y="1611784"/>
                  <a:pt x="638634" y="1711441"/>
                  <a:pt x="768853" y="1602483"/>
                </a:cubicBezTo>
                <a:cubicBezTo>
                  <a:pt x="718360" y="1648989"/>
                  <a:pt x="614717" y="1476251"/>
                  <a:pt x="513731" y="1478908"/>
                </a:cubicBezTo>
                <a:cubicBezTo>
                  <a:pt x="461910" y="1465621"/>
                  <a:pt x="234692" y="1368621"/>
                  <a:pt x="322390" y="1347361"/>
                </a:cubicBezTo>
                <a:cubicBezTo>
                  <a:pt x="419389" y="1395197"/>
                  <a:pt x="380855" y="1288897"/>
                  <a:pt x="451278" y="1327429"/>
                </a:cubicBezTo>
                <a:cubicBezTo>
                  <a:pt x="590799" y="1416457"/>
                  <a:pt x="459252" y="1262320"/>
                  <a:pt x="544292" y="1263649"/>
                </a:cubicBezTo>
                <a:cubicBezTo>
                  <a:pt x="739620" y="1294212"/>
                  <a:pt x="585484" y="1197211"/>
                  <a:pt x="491142" y="1170636"/>
                </a:cubicBezTo>
                <a:cubicBezTo>
                  <a:pt x="499115" y="1157348"/>
                  <a:pt x="403444" y="1090911"/>
                  <a:pt x="487156" y="1089582"/>
                </a:cubicBezTo>
                <a:cubicBezTo>
                  <a:pt x="546949" y="1021815"/>
                  <a:pt x="775496" y="1136088"/>
                  <a:pt x="691785" y="1048390"/>
                </a:cubicBezTo>
                <a:cubicBezTo>
                  <a:pt x="816688" y="1085595"/>
                  <a:pt x="984111" y="1084267"/>
                  <a:pt x="1071810" y="951392"/>
                </a:cubicBezTo>
                <a:cubicBezTo>
                  <a:pt x="1058522" y="910199"/>
                  <a:pt x="814031" y="1085595"/>
                  <a:pt x="747592" y="1005870"/>
                </a:cubicBezTo>
                <a:cubicBezTo>
                  <a:pt x="915016" y="857049"/>
                  <a:pt x="654580" y="1077622"/>
                  <a:pt x="628004" y="950062"/>
                </a:cubicBezTo>
                <a:cubicBezTo>
                  <a:pt x="784798" y="847748"/>
                  <a:pt x="430019" y="1019158"/>
                  <a:pt x="584155" y="895583"/>
                </a:cubicBezTo>
                <a:cubicBezTo>
                  <a:pt x="536319" y="904884"/>
                  <a:pt x="303788" y="843761"/>
                  <a:pt x="491142" y="829146"/>
                </a:cubicBezTo>
                <a:cubicBezTo>
                  <a:pt x="553594" y="722845"/>
                  <a:pt x="685140" y="857049"/>
                  <a:pt x="771511" y="853063"/>
                </a:cubicBezTo>
                <a:cubicBezTo>
                  <a:pt x="699757" y="736132"/>
                  <a:pt x="1114329" y="984610"/>
                  <a:pt x="1071810" y="795926"/>
                </a:cubicBezTo>
                <a:cubicBezTo>
                  <a:pt x="988097" y="850406"/>
                  <a:pt x="992084" y="782638"/>
                  <a:pt x="905714" y="790611"/>
                </a:cubicBezTo>
                <a:cubicBezTo>
                  <a:pt x="950891" y="712215"/>
                  <a:pt x="812701" y="765365"/>
                  <a:pt x="747592" y="742776"/>
                </a:cubicBezTo>
                <a:cubicBezTo>
                  <a:pt x="609402" y="694940"/>
                  <a:pt x="913686" y="682983"/>
                  <a:pt x="731647" y="619202"/>
                </a:cubicBezTo>
                <a:cubicBezTo>
                  <a:pt x="618703" y="563394"/>
                  <a:pt x="835291" y="578009"/>
                  <a:pt x="705072" y="522202"/>
                </a:cubicBezTo>
                <a:cubicBezTo>
                  <a:pt x="707730" y="475696"/>
                  <a:pt x="1014672" y="631160"/>
                  <a:pt x="880468" y="447791"/>
                </a:cubicBezTo>
                <a:cubicBezTo>
                  <a:pt x="964180" y="487655"/>
                  <a:pt x="1000056" y="410586"/>
                  <a:pt x="891098" y="410586"/>
                </a:cubicBezTo>
                <a:cubicBezTo>
                  <a:pt x="948234" y="387997"/>
                  <a:pt x="772838" y="205957"/>
                  <a:pt x="913686" y="260437"/>
                </a:cubicBezTo>
                <a:cubicBezTo>
                  <a:pt x="954879" y="233862"/>
                  <a:pt x="1004042" y="229874"/>
                  <a:pt x="1018659" y="322888"/>
                </a:cubicBezTo>
                <a:cubicBezTo>
                  <a:pt x="1135589" y="429189"/>
                  <a:pt x="965509" y="136862"/>
                  <a:pt x="982783" y="136862"/>
                </a:cubicBezTo>
                <a:cubicBezTo>
                  <a:pt x="1107686" y="269738"/>
                  <a:pt x="1059850" y="77069"/>
                  <a:pt x="1074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8" name="Google Shape;758;p1"/>
          <p:cNvSpPr/>
          <p:nvPr/>
        </p:nvSpPr>
        <p:spPr>
          <a:xfrm>
            <a:off x="11558638" y="3968200"/>
            <a:ext cx="623696" cy="2878183"/>
          </a:xfrm>
          <a:custGeom>
            <a:avLst/>
            <a:gdLst/>
            <a:ahLst/>
            <a:cxnLst/>
            <a:rect l="l" t="t" r="r" b="b"/>
            <a:pathLst>
              <a:path w="623696" h="2878183" extrusionOk="0">
                <a:moveTo>
                  <a:pt x="80786" y="1160457"/>
                </a:moveTo>
                <a:cubicBezTo>
                  <a:pt x="61385" y="1191496"/>
                  <a:pt x="102770" y="1217362"/>
                  <a:pt x="80786" y="1160457"/>
                </a:cubicBezTo>
                <a:close/>
                <a:moveTo>
                  <a:pt x="75613" y="992328"/>
                </a:moveTo>
                <a:lnTo>
                  <a:pt x="69145" y="1019488"/>
                </a:lnTo>
                <a:cubicBezTo>
                  <a:pt x="44574" y="1148817"/>
                  <a:pt x="124757" y="1064753"/>
                  <a:pt x="75613" y="992328"/>
                </a:cubicBezTo>
                <a:close/>
                <a:moveTo>
                  <a:pt x="371777" y="819025"/>
                </a:moveTo>
                <a:cubicBezTo>
                  <a:pt x="314872" y="831959"/>
                  <a:pt x="413163" y="846185"/>
                  <a:pt x="371777" y="819025"/>
                </a:cubicBezTo>
                <a:close/>
                <a:moveTo>
                  <a:pt x="207814" y="775910"/>
                </a:moveTo>
                <a:cubicBezTo>
                  <a:pt x="201811" y="775377"/>
                  <a:pt x="193303" y="776186"/>
                  <a:pt x="181663" y="778933"/>
                </a:cubicBezTo>
                <a:cubicBezTo>
                  <a:pt x="169215" y="849096"/>
                  <a:pt x="249843" y="779641"/>
                  <a:pt x="207814" y="775910"/>
                </a:cubicBezTo>
                <a:close/>
                <a:moveTo>
                  <a:pt x="43279" y="753069"/>
                </a:moveTo>
                <a:lnTo>
                  <a:pt x="70440" y="773760"/>
                </a:lnTo>
                <a:cubicBezTo>
                  <a:pt x="204943" y="807386"/>
                  <a:pt x="123464" y="762119"/>
                  <a:pt x="43279" y="753069"/>
                </a:cubicBezTo>
                <a:close/>
                <a:moveTo>
                  <a:pt x="189423" y="597872"/>
                </a:moveTo>
                <a:cubicBezTo>
                  <a:pt x="162263" y="610804"/>
                  <a:pt x="149330" y="641844"/>
                  <a:pt x="120877" y="653483"/>
                </a:cubicBezTo>
                <a:cubicBezTo>
                  <a:pt x="-82171" y="696162"/>
                  <a:pt x="224340" y="692282"/>
                  <a:pt x="189423" y="597872"/>
                </a:cubicBezTo>
                <a:close/>
                <a:moveTo>
                  <a:pt x="0" y="0"/>
                </a:moveTo>
                <a:lnTo>
                  <a:pt x="1732" y="2651"/>
                </a:lnTo>
                <a:cubicBezTo>
                  <a:pt x="17252" y="48057"/>
                  <a:pt x="-23972" y="118380"/>
                  <a:pt x="26466" y="111592"/>
                </a:cubicBezTo>
                <a:cubicBezTo>
                  <a:pt x="189423" y="5540"/>
                  <a:pt x="43279" y="146510"/>
                  <a:pt x="20001" y="220228"/>
                </a:cubicBezTo>
                <a:cubicBezTo>
                  <a:pt x="-11039" y="397410"/>
                  <a:pt x="71731" y="145217"/>
                  <a:pt x="118290" y="211174"/>
                </a:cubicBezTo>
                <a:cubicBezTo>
                  <a:pt x="185542" y="196949"/>
                  <a:pt x="290300" y="143923"/>
                  <a:pt x="184250" y="247387"/>
                </a:cubicBezTo>
                <a:cubicBezTo>
                  <a:pt x="331686" y="288773"/>
                  <a:pt x="154503" y="295240"/>
                  <a:pt x="102770" y="301705"/>
                </a:cubicBezTo>
                <a:cubicBezTo>
                  <a:pt x="202356" y="305587"/>
                  <a:pt x="238568" y="403878"/>
                  <a:pt x="110530" y="397410"/>
                </a:cubicBezTo>
                <a:cubicBezTo>
                  <a:pt x="-8452" y="287480"/>
                  <a:pt x="-22678" y="591405"/>
                  <a:pt x="79491" y="572006"/>
                </a:cubicBezTo>
                <a:cubicBezTo>
                  <a:pt x="167436" y="462075"/>
                  <a:pt x="234688" y="370251"/>
                  <a:pt x="373071" y="365078"/>
                </a:cubicBezTo>
                <a:cubicBezTo>
                  <a:pt x="298061" y="433621"/>
                  <a:pt x="468775" y="477595"/>
                  <a:pt x="340737" y="524153"/>
                </a:cubicBezTo>
                <a:cubicBezTo>
                  <a:pt x="515333" y="587525"/>
                  <a:pt x="260554" y="610804"/>
                  <a:pt x="276073" y="657364"/>
                </a:cubicBezTo>
                <a:cubicBezTo>
                  <a:pt x="402816" y="674176"/>
                  <a:pt x="343324" y="697455"/>
                  <a:pt x="268313" y="760828"/>
                </a:cubicBezTo>
                <a:cubicBezTo>
                  <a:pt x="283833" y="745308"/>
                  <a:pt x="486880" y="807386"/>
                  <a:pt x="559306" y="865584"/>
                </a:cubicBezTo>
                <a:cubicBezTo>
                  <a:pt x="523093" y="975516"/>
                  <a:pt x="398937" y="869465"/>
                  <a:pt x="362725" y="947063"/>
                </a:cubicBezTo>
                <a:cubicBezTo>
                  <a:pt x="285126" y="828079"/>
                  <a:pt x="199770" y="1016901"/>
                  <a:pt x="150623" y="874638"/>
                </a:cubicBezTo>
                <a:cubicBezTo>
                  <a:pt x="155796" y="981981"/>
                  <a:pt x="70440" y="908263"/>
                  <a:pt x="57506" y="850064"/>
                </a:cubicBezTo>
                <a:cubicBezTo>
                  <a:pt x="-27851" y="879812"/>
                  <a:pt x="170022" y="965168"/>
                  <a:pt x="208821" y="985862"/>
                </a:cubicBezTo>
                <a:cubicBezTo>
                  <a:pt x="246327" y="1112606"/>
                  <a:pt x="451961" y="888863"/>
                  <a:pt x="524386" y="1044060"/>
                </a:cubicBezTo>
                <a:cubicBezTo>
                  <a:pt x="539259" y="1032097"/>
                  <a:pt x="568924" y="1027490"/>
                  <a:pt x="601984" y="1027672"/>
                </a:cubicBezTo>
                <a:lnTo>
                  <a:pt x="623696" y="1029189"/>
                </a:lnTo>
                <a:lnTo>
                  <a:pt x="623696" y="1157056"/>
                </a:lnTo>
                <a:lnTo>
                  <a:pt x="572340" y="1163346"/>
                </a:lnTo>
                <a:cubicBezTo>
                  <a:pt x="551142" y="1161023"/>
                  <a:pt x="529237" y="1153344"/>
                  <a:pt x="508867" y="1138471"/>
                </a:cubicBezTo>
                <a:cubicBezTo>
                  <a:pt x="631730" y="1201842"/>
                  <a:pt x="503693" y="1219948"/>
                  <a:pt x="444202" y="1160457"/>
                </a:cubicBezTo>
                <a:cubicBezTo>
                  <a:pt x="445496" y="1272974"/>
                  <a:pt x="301938" y="1181149"/>
                  <a:pt x="241154" y="1186323"/>
                </a:cubicBezTo>
                <a:cubicBezTo>
                  <a:pt x="307111" y="1305306"/>
                  <a:pt x="495934" y="1333758"/>
                  <a:pt x="603278" y="1234176"/>
                </a:cubicBezTo>
                <a:cubicBezTo>
                  <a:pt x="605218" y="1257778"/>
                  <a:pt x="612735" y="1269418"/>
                  <a:pt x="623627" y="1274288"/>
                </a:cubicBezTo>
                <a:lnTo>
                  <a:pt x="623696" y="1274287"/>
                </a:lnTo>
                <a:lnTo>
                  <a:pt x="623696" y="1428437"/>
                </a:lnTo>
                <a:lnTo>
                  <a:pt x="612454" y="1438866"/>
                </a:lnTo>
                <a:cubicBezTo>
                  <a:pt x="604753" y="1443084"/>
                  <a:pt x="595033" y="1445792"/>
                  <a:pt x="582585" y="1446277"/>
                </a:cubicBezTo>
                <a:cubicBezTo>
                  <a:pt x="541200" y="1543273"/>
                  <a:pt x="439028" y="1424290"/>
                  <a:pt x="451961" y="1465674"/>
                </a:cubicBezTo>
                <a:cubicBezTo>
                  <a:pt x="352378" y="1442396"/>
                  <a:pt x="322631" y="1483781"/>
                  <a:pt x="203648" y="1446277"/>
                </a:cubicBezTo>
                <a:cubicBezTo>
                  <a:pt x="229677" y="1499464"/>
                  <a:pt x="439877" y="1594238"/>
                  <a:pt x="576063" y="1550386"/>
                </a:cubicBezTo>
                <a:lnTo>
                  <a:pt x="623696" y="1525434"/>
                </a:lnTo>
                <a:lnTo>
                  <a:pt x="623696" y="1560513"/>
                </a:lnTo>
                <a:lnTo>
                  <a:pt x="622867" y="1566285"/>
                </a:lnTo>
                <a:lnTo>
                  <a:pt x="623696" y="1567598"/>
                </a:lnTo>
                <a:lnTo>
                  <a:pt x="623696" y="1796802"/>
                </a:lnTo>
                <a:lnTo>
                  <a:pt x="565976" y="1803764"/>
                </a:lnTo>
                <a:cubicBezTo>
                  <a:pt x="518607" y="1806561"/>
                  <a:pt x="469259" y="1807106"/>
                  <a:pt x="414455" y="1807106"/>
                </a:cubicBezTo>
                <a:cubicBezTo>
                  <a:pt x="376464" y="1833781"/>
                  <a:pt x="485991" y="1890262"/>
                  <a:pt x="589897" y="1898560"/>
                </a:cubicBezTo>
                <a:lnTo>
                  <a:pt x="623696" y="1897762"/>
                </a:lnTo>
                <a:lnTo>
                  <a:pt x="623696" y="2152294"/>
                </a:lnTo>
                <a:lnTo>
                  <a:pt x="617192" y="2162518"/>
                </a:lnTo>
                <a:cubicBezTo>
                  <a:pt x="615728" y="2166455"/>
                  <a:pt x="615447" y="2170106"/>
                  <a:pt x="616220" y="2173487"/>
                </a:cubicBezTo>
                <a:lnTo>
                  <a:pt x="623696" y="2181398"/>
                </a:lnTo>
                <a:lnTo>
                  <a:pt x="623696" y="2878183"/>
                </a:lnTo>
                <a:lnTo>
                  <a:pt x="0" y="2878183"/>
                </a:lnTo>
                <a:close/>
              </a:path>
            </a:pathLst>
          </a:custGeom>
          <a:solidFill>
            <a:srgbClr val="BB9917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59" name="Google Shape;759;p1"/>
          <p:cNvSpPr/>
          <p:nvPr/>
        </p:nvSpPr>
        <p:spPr>
          <a:xfrm>
            <a:off x="15627" y="4524409"/>
            <a:ext cx="857054" cy="2301736"/>
          </a:xfrm>
          <a:custGeom>
            <a:avLst/>
            <a:gdLst/>
            <a:ahLst/>
            <a:cxnLst/>
            <a:rect l="l" t="t" r="r" b="b"/>
            <a:pathLst>
              <a:path w="1113712" h="2991028" extrusionOk="0">
                <a:moveTo>
                  <a:pt x="807386" y="1975864"/>
                </a:moveTo>
                <a:cubicBezTo>
                  <a:pt x="657238" y="2001111"/>
                  <a:pt x="706400" y="2051604"/>
                  <a:pt x="807386" y="1975864"/>
                </a:cubicBezTo>
                <a:close/>
                <a:moveTo>
                  <a:pt x="970824" y="1251690"/>
                </a:moveTo>
                <a:cubicBezTo>
                  <a:pt x="922989" y="1274279"/>
                  <a:pt x="1014672" y="1270294"/>
                  <a:pt x="970824" y="1251690"/>
                </a:cubicBezTo>
                <a:close/>
                <a:moveTo>
                  <a:pt x="701085" y="1251690"/>
                </a:moveTo>
                <a:cubicBezTo>
                  <a:pt x="663880" y="1338060"/>
                  <a:pt x="790113" y="1319456"/>
                  <a:pt x="835291" y="1310157"/>
                </a:cubicBezTo>
                <a:cubicBezTo>
                  <a:pt x="1034605" y="1241060"/>
                  <a:pt x="752907" y="1312814"/>
                  <a:pt x="701085" y="1251690"/>
                </a:cubicBezTo>
                <a:close/>
                <a:moveTo>
                  <a:pt x="1035932" y="1229102"/>
                </a:moveTo>
                <a:cubicBezTo>
                  <a:pt x="988097" y="1251690"/>
                  <a:pt x="1079782" y="1247704"/>
                  <a:pt x="1035932" y="1229102"/>
                </a:cubicBezTo>
                <a:close/>
                <a:moveTo>
                  <a:pt x="1091741" y="1199868"/>
                </a:moveTo>
                <a:cubicBezTo>
                  <a:pt x="1033275" y="1219801"/>
                  <a:pt x="1130274" y="1225116"/>
                  <a:pt x="1091741" y="1199868"/>
                </a:cubicBezTo>
                <a:close/>
                <a:moveTo>
                  <a:pt x="954879" y="554092"/>
                </a:moveTo>
                <a:cubicBezTo>
                  <a:pt x="925646" y="556749"/>
                  <a:pt x="974810" y="599269"/>
                  <a:pt x="973481" y="597942"/>
                </a:cubicBezTo>
                <a:cubicBezTo>
                  <a:pt x="1071810" y="693613"/>
                  <a:pt x="1050550" y="556749"/>
                  <a:pt x="954879" y="554092"/>
                </a:cubicBezTo>
                <a:close/>
                <a:moveTo>
                  <a:pt x="986769" y="390655"/>
                </a:moveTo>
                <a:cubicBezTo>
                  <a:pt x="977467" y="415901"/>
                  <a:pt x="1012015" y="427861"/>
                  <a:pt x="1017330" y="446464"/>
                </a:cubicBezTo>
                <a:cubicBezTo>
                  <a:pt x="1057192" y="589969"/>
                  <a:pt x="1077125" y="399956"/>
                  <a:pt x="986769" y="390655"/>
                </a:cubicBezTo>
                <a:close/>
                <a:moveTo>
                  <a:pt x="1074467" y="0"/>
                </a:moveTo>
                <a:cubicBezTo>
                  <a:pt x="1086426" y="2990"/>
                  <a:pt x="1095354" y="7661"/>
                  <a:pt x="1101955" y="13529"/>
                </a:cubicBezTo>
                <a:lnTo>
                  <a:pt x="1113712" y="31513"/>
                </a:lnTo>
                <a:lnTo>
                  <a:pt x="1113712" y="2991028"/>
                </a:lnTo>
                <a:lnTo>
                  <a:pt x="380617" y="2991028"/>
                </a:lnTo>
                <a:lnTo>
                  <a:pt x="384865" y="2982557"/>
                </a:lnTo>
                <a:cubicBezTo>
                  <a:pt x="387715" y="2975254"/>
                  <a:pt x="386090" y="2971491"/>
                  <a:pt x="370960" y="2976437"/>
                </a:cubicBezTo>
                <a:lnTo>
                  <a:pt x="337023" y="2991028"/>
                </a:lnTo>
                <a:lnTo>
                  <a:pt x="336998" y="2991028"/>
                </a:lnTo>
                <a:lnTo>
                  <a:pt x="312923" y="2971636"/>
                </a:lnTo>
                <a:cubicBezTo>
                  <a:pt x="249122" y="2938010"/>
                  <a:pt x="138524" y="2977250"/>
                  <a:pt x="116432" y="2908653"/>
                </a:cubicBezTo>
                <a:cubicBezTo>
                  <a:pt x="-47004" y="2875434"/>
                  <a:pt x="214761" y="2864804"/>
                  <a:pt x="80556" y="2848859"/>
                </a:cubicBezTo>
                <a:cubicBezTo>
                  <a:pt x="-85539" y="2806338"/>
                  <a:pt x="42022" y="2782421"/>
                  <a:pt x="135035" y="2814311"/>
                </a:cubicBezTo>
                <a:cubicBezTo>
                  <a:pt x="278540" y="2810325"/>
                  <a:pt x="432676" y="2826269"/>
                  <a:pt x="590799" y="2786407"/>
                </a:cubicBezTo>
                <a:cubicBezTo>
                  <a:pt x="739620" y="2754516"/>
                  <a:pt x="609402" y="2701366"/>
                  <a:pt x="523032" y="2714654"/>
                </a:cubicBezTo>
                <a:cubicBezTo>
                  <a:pt x="507087" y="2633600"/>
                  <a:pt x="404774" y="2755846"/>
                  <a:pt x="410089" y="2664161"/>
                </a:cubicBezTo>
                <a:cubicBezTo>
                  <a:pt x="343650" y="2681435"/>
                  <a:pt x="303788" y="2645558"/>
                  <a:pt x="218747" y="2660175"/>
                </a:cubicBezTo>
                <a:cubicBezTo>
                  <a:pt x="254623" y="2584435"/>
                  <a:pt x="-4485" y="2654860"/>
                  <a:pt x="49994" y="2588422"/>
                </a:cubicBezTo>
                <a:cubicBezTo>
                  <a:pt x="174897" y="2529957"/>
                  <a:pt x="-49662" y="2540587"/>
                  <a:pt x="53981" y="2494079"/>
                </a:cubicBezTo>
                <a:cubicBezTo>
                  <a:pt x="230706" y="2455546"/>
                  <a:pt x="419389" y="2494079"/>
                  <a:pt x="593457" y="2444916"/>
                </a:cubicBezTo>
                <a:cubicBezTo>
                  <a:pt x="382184" y="2365191"/>
                  <a:pt x="713045" y="2375821"/>
                  <a:pt x="775496" y="2309383"/>
                </a:cubicBezTo>
                <a:cubicBezTo>
                  <a:pt x="717031" y="2240288"/>
                  <a:pt x="677167" y="2342601"/>
                  <a:pt x="625346" y="2314698"/>
                </a:cubicBezTo>
                <a:cubicBezTo>
                  <a:pt x="562894" y="2297424"/>
                  <a:pt x="590799" y="2318684"/>
                  <a:pt x="519047" y="2345259"/>
                </a:cubicBezTo>
                <a:cubicBezTo>
                  <a:pt x="380855" y="2323999"/>
                  <a:pt x="259938" y="2312040"/>
                  <a:pt x="149652" y="2205739"/>
                </a:cubicBezTo>
                <a:cubicBezTo>
                  <a:pt x="225391" y="2135315"/>
                  <a:pt x="479183" y="2126015"/>
                  <a:pt x="612059" y="2064891"/>
                </a:cubicBezTo>
                <a:cubicBezTo>
                  <a:pt x="558909" y="1983836"/>
                  <a:pt x="685140" y="1994466"/>
                  <a:pt x="639963" y="1961248"/>
                </a:cubicBezTo>
                <a:cubicBezTo>
                  <a:pt x="505758" y="2070206"/>
                  <a:pt x="390156" y="1971878"/>
                  <a:pt x="261267" y="1894811"/>
                </a:cubicBezTo>
                <a:cubicBezTo>
                  <a:pt x="230706" y="1811098"/>
                  <a:pt x="701085" y="1910756"/>
                  <a:pt x="491142" y="1817742"/>
                </a:cubicBezTo>
                <a:cubicBezTo>
                  <a:pt x="472540" y="1809770"/>
                  <a:pt x="261267" y="1716756"/>
                  <a:pt x="321060" y="1670249"/>
                </a:cubicBezTo>
                <a:cubicBezTo>
                  <a:pt x="465896" y="1611784"/>
                  <a:pt x="638634" y="1711441"/>
                  <a:pt x="768853" y="1602483"/>
                </a:cubicBezTo>
                <a:cubicBezTo>
                  <a:pt x="718360" y="1648989"/>
                  <a:pt x="614717" y="1476251"/>
                  <a:pt x="513731" y="1478908"/>
                </a:cubicBezTo>
                <a:cubicBezTo>
                  <a:pt x="461910" y="1465621"/>
                  <a:pt x="234692" y="1368621"/>
                  <a:pt x="322390" y="1347361"/>
                </a:cubicBezTo>
                <a:cubicBezTo>
                  <a:pt x="419389" y="1395197"/>
                  <a:pt x="380855" y="1288897"/>
                  <a:pt x="451278" y="1327429"/>
                </a:cubicBezTo>
                <a:cubicBezTo>
                  <a:pt x="590799" y="1416457"/>
                  <a:pt x="459252" y="1262320"/>
                  <a:pt x="544292" y="1263649"/>
                </a:cubicBezTo>
                <a:cubicBezTo>
                  <a:pt x="739620" y="1294212"/>
                  <a:pt x="585484" y="1197211"/>
                  <a:pt x="491142" y="1170636"/>
                </a:cubicBezTo>
                <a:cubicBezTo>
                  <a:pt x="499115" y="1157348"/>
                  <a:pt x="403444" y="1090911"/>
                  <a:pt x="487156" y="1089582"/>
                </a:cubicBezTo>
                <a:cubicBezTo>
                  <a:pt x="546949" y="1021815"/>
                  <a:pt x="775496" y="1136088"/>
                  <a:pt x="691785" y="1048390"/>
                </a:cubicBezTo>
                <a:cubicBezTo>
                  <a:pt x="816688" y="1085595"/>
                  <a:pt x="984111" y="1084267"/>
                  <a:pt x="1071810" y="951392"/>
                </a:cubicBezTo>
                <a:cubicBezTo>
                  <a:pt x="1058522" y="910199"/>
                  <a:pt x="814031" y="1085595"/>
                  <a:pt x="747592" y="1005870"/>
                </a:cubicBezTo>
                <a:cubicBezTo>
                  <a:pt x="915016" y="857049"/>
                  <a:pt x="654580" y="1077622"/>
                  <a:pt x="628004" y="950062"/>
                </a:cubicBezTo>
                <a:cubicBezTo>
                  <a:pt x="784798" y="847748"/>
                  <a:pt x="430019" y="1019158"/>
                  <a:pt x="584155" y="895583"/>
                </a:cubicBezTo>
                <a:cubicBezTo>
                  <a:pt x="536319" y="904884"/>
                  <a:pt x="303788" y="843761"/>
                  <a:pt x="491142" y="829146"/>
                </a:cubicBezTo>
                <a:cubicBezTo>
                  <a:pt x="553594" y="722845"/>
                  <a:pt x="685140" y="857049"/>
                  <a:pt x="771511" y="853063"/>
                </a:cubicBezTo>
                <a:cubicBezTo>
                  <a:pt x="699757" y="736132"/>
                  <a:pt x="1114329" y="984610"/>
                  <a:pt x="1071810" y="795926"/>
                </a:cubicBezTo>
                <a:cubicBezTo>
                  <a:pt x="988097" y="850406"/>
                  <a:pt x="992084" y="782638"/>
                  <a:pt x="905714" y="790611"/>
                </a:cubicBezTo>
                <a:cubicBezTo>
                  <a:pt x="950891" y="712215"/>
                  <a:pt x="812701" y="765365"/>
                  <a:pt x="747592" y="742776"/>
                </a:cubicBezTo>
                <a:cubicBezTo>
                  <a:pt x="609402" y="694940"/>
                  <a:pt x="913686" y="682983"/>
                  <a:pt x="731647" y="619202"/>
                </a:cubicBezTo>
                <a:cubicBezTo>
                  <a:pt x="618703" y="563394"/>
                  <a:pt x="835291" y="578009"/>
                  <a:pt x="705072" y="522202"/>
                </a:cubicBezTo>
                <a:cubicBezTo>
                  <a:pt x="707730" y="475696"/>
                  <a:pt x="1014672" y="631160"/>
                  <a:pt x="880468" y="447791"/>
                </a:cubicBezTo>
                <a:cubicBezTo>
                  <a:pt x="964180" y="487655"/>
                  <a:pt x="1000056" y="410586"/>
                  <a:pt x="891098" y="410586"/>
                </a:cubicBezTo>
                <a:cubicBezTo>
                  <a:pt x="948234" y="387997"/>
                  <a:pt x="772838" y="205957"/>
                  <a:pt x="913686" y="260437"/>
                </a:cubicBezTo>
                <a:cubicBezTo>
                  <a:pt x="954879" y="233862"/>
                  <a:pt x="1004042" y="229874"/>
                  <a:pt x="1018659" y="322888"/>
                </a:cubicBezTo>
                <a:cubicBezTo>
                  <a:pt x="1135589" y="429189"/>
                  <a:pt x="965509" y="136862"/>
                  <a:pt x="982783" y="136862"/>
                </a:cubicBezTo>
                <a:cubicBezTo>
                  <a:pt x="1107686" y="269738"/>
                  <a:pt x="1059850" y="77069"/>
                  <a:pt x="1074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0" name="Google Shape;760;p1"/>
          <p:cNvSpPr/>
          <p:nvPr/>
        </p:nvSpPr>
        <p:spPr>
          <a:xfrm>
            <a:off x="866869" y="4550521"/>
            <a:ext cx="1173947" cy="2275625"/>
          </a:xfrm>
          <a:custGeom>
            <a:avLst/>
            <a:gdLst/>
            <a:ahLst/>
            <a:cxnLst/>
            <a:rect l="l" t="t" r="r" b="b"/>
            <a:pathLst>
              <a:path w="1525504" h="2957097" extrusionOk="0">
                <a:moveTo>
                  <a:pt x="1104814" y="2757552"/>
                </a:moveTo>
                <a:cubicBezTo>
                  <a:pt x="1127404" y="2802729"/>
                  <a:pt x="1193843" y="2752237"/>
                  <a:pt x="1104814" y="2757552"/>
                </a:cubicBezTo>
                <a:close/>
                <a:moveTo>
                  <a:pt x="1100829" y="2479842"/>
                </a:moveTo>
                <a:cubicBezTo>
                  <a:pt x="1059637" y="2497114"/>
                  <a:pt x="1173910" y="2478512"/>
                  <a:pt x="1100829" y="2479842"/>
                </a:cubicBezTo>
                <a:close/>
                <a:moveTo>
                  <a:pt x="811160" y="2420047"/>
                </a:moveTo>
                <a:cubicBezTo>
                  <a:pt x="674297" y="2433334"/>
                  <a:pt x="945364" y="2434663"/>
                  <a:pt x="811160" y="2420047"/>
                </a:cubicBezTo>
                <a:close/>
                <a:moveTo>
                  <a:pt x="789367" y="1820093"/>
                </a:moveTo>
                <a:lnTo>
                  <a:pt x="791353" y="1823414"/>
                </a:lnTo>
                <a:cubicBezTo>
                  <a:pt x="791269" y="1830183"/>
                  <a:pt x="774411" y="1832216"/>
                  <a:pt x="769677" y="1826029"/>
                </a:cubicBezTo>
                <a:lnTo>
                  <a:pt x="769537" y="1824965"/>
                </a:lnTo>
                <a:close/>
                <a:moveTo>
                  <a:pt x="83001" y="1192274"/>
                </a:moveTo>
                <a:cubicBezTo>
                  <a:pt x="63068" y="1224164"/>
                  <a:pt x="105588" y="1250739"/>
                  <a:pt x="83001" y="1192274"/>
                </a:cubicBezTo>
                <a:close/>
                <a:moveTo>
                  <a:pt x="77686" y="1019535"/>
                </a:moveTo>
                <a:lnTo>
                  <a:pt x="71041" y="1047440"/>
                </a:lnTo>
                <a:cubicBezTo>
                  <a:pt x="45796" y="1180315"/>
                  <a:pt x="128178" y="1093946"/>
                  <a:pt x="77686" y="1019535"/>
                </a:cubicBezTo>
                <a:close/>
                <a:moveTo>
                  <a:pt x="381971" y="841481"/>
                </a:moveTo>
                <a:cubicBezTo>
                  <a:pt x="323505" y="854769"/>
                  <a:pt x="424491" y="869385"/>
                  <a:pt x="381971" y="841481"/>
                </a:cubicBezTo>
                <a:close/>
                <a:moveTo>
                  <a:pt x="213512" y="797184"/>
                </a:moveTo>
                <a:cubicBezTo>
                  <a:pt x="207344" y="796636"/>
                  <a:pt x="198603" y="797467"/>
                  <a:pt x="186644" y="800290"/>
                </a:cubicBezTo>
                <a:cubicBezTo>
                  <a:pt x="173855" y="872376"/>
                  <a:pt x="256693" y="801017"/>
                  <a:pt x="213512" y="797184"/>
                </a:cubicBezTo>
                <a:close/>
                <a:moveTo>
                  <a:pt x="44466" y="773716"/>
                </a:moveTo>
                <a:lnTo>
                  <a:pt x="72371" y="794975"/>
                </a:lnTo>
                <a:cubicBezTo>
                  <a:pt x="210562" y="829523"/>
                  <a:pt x="126849" y="783015"/>
                  <a:pt x="44466" y="773716"/>
                </a:cubicBezTo>
                <a:close/>
                <a:moveTo>
                  <a:pt x="194617" y="614264"/>
                </a:moveTo>
                <a:cubicBezTo>
                  <a:pt x="166712" y="627551"/>
                  <a:pt x="153424" y="659442"/>
                  <a:pt x="124191" y="671400"/>
                </a:cubicBezTo>
                <a:cubicBezTo>
                  <a:pt x="-84424" y="715249"/>
                  <a:pt x="230491" y="711263"/>
                  <a:pt x="194617" y="614264"/>
                </a:cubicBezTo>
                <a:close/>
                <a:moveTo>
                  <a:pt x="0" y="0"/>
                </a:moveTo>
                <a:lnTo>
                  <a:pt x="1780" y="2724"/>
                </a:lnTo>
                <a:cubicBezTo>
                  <a:pt x="17725" y="49375"/>
                  <a:pt x="-24629" y="121626"/>
                  <a:pt x="27192" y="114651"/>
                </a:cubicBezTo>
                <a:cubicBezTo>
                  <a:pt x="194617" y="5692"/>
                  <a:pt x="44466" y="150527"/>
                  <a:pt x="20549" y="226266"/>
                </a:cubicBezTo>
                <a:cubicBezTo>
                  <a:pt x="-11342" y="408306"/>
                  <a:pt x="73698" y="149198"/>
                  <a:pt x="121533" y="216964"/>
                </a:cubicBezTo>
                <a:cubicBezTo>
                  <a:pt x="190629" y="202349"/>
                  <a:pt x="298260" y="147869"/>
                  <a:pt x="189302" y="254170"/>
                </a:cubicBezTo>
                <a:cubicBezTo>
                  <a:pt x="340780" y="296690"/>
                  <a:pt x="158739" y="303335"/>
                  <a:pt x="105588" y="309977"/>
                </a:cubicBezTo>
                <a:cubicBezTo>
                  <a:pt x="207904" y="313965"/>
                  <a:pt x="245109" y="414951"/>
                  <a:pt x="113561" y="408306"/>
                </a:cubicBezTo>
                <a:cubicBezTo>
                  <a:pt x="-8684" y="295362"/>
                  <a:pt x="-23300" y="607620"/>
                  <a:pt x="81671" y="587689"/>
                </a:cubicBezTo>
                <a:cubicBezTo>
                  <a:pt x="172027" y="474744"/>
                  <a:pt x="241123" y="380402"/>
                  <a:pt x="383300" y="375087"/>
                </a:cubicBezTo>
                <a:cubicBezTo>
                  <a:pt x="306233" y="445510"/>
                  <a:pt x="481628" y="490689"/>
                  <a:pt x="350080" y="538524"/>
                </a:cubicBezTo>
                <a:cubicBezTo>
                  <a:pt x="529463" y="603634"/>
                  <a:pt x="267698" y="627551"/>
                  <a:pt x="283643" y="675387"/>
                </a:cubicBezTo>
                <a:cubicBezTo>
                  <a:pt x="413861" y="692660"/>
                  <a:pt x="352737" y="716578"/>
                  <a:pt x="275670" y="781688"/>
                </a:cubicBezTo>
                <a:cubicBezTo>
                  <a:pt x="291615" y="765743"/>
                  <a:pt x="500230" y="829523"/>
                  <a:pt x="574641" y="889316"/>
                </a:cubicBezTo>
                <a:cubicBezTo>
                  <a:pt x="537435" y="1002262"/>
                  <a:pt x="409875" y="893304"/>
                  <a:pt x="372670" y="973029"/>
                </a:cubicBezTo>
                <a:cubicBezTo>
                  <a:pt x="292944" y="850783"/>
                  <a:pt x="205247" y="1044782"/>
                  <a:pt x="154753" y="898619"/>
                </a:cubicBezTo>
                <a:cubicBezTo>
                  <a:pt x="160068" y="1008905"/>
                  <a:pt x="72371" y="933166"/>
                  <a:pt x="59083" y="873371"/>
                </a:cubicBezTo>
                <a:cubicBezTo>
                  <a:pt x="-28615" y="903934"/>
                  <a:pt x="174684" y="991631"/>
                  <a:pt x="214547" y="1012892"/>
                </a:cubicBezTo>
                <a:cubicBezTo>
                  <a:pt x="253081" y="1143111"/>
                  <a:pt x="464353" y="913234"/>
                  <a:pt x="538764" y="1072686"/>
                </a:cubicBezTo>
                <a:cubicBezTo>
                  <a:pt x="599886" y="1023522"/>
                  <a:pt x="904173" y="1095274"/>
                  <a:pt x="702202" y="1119193"/>
                </a:cubicBezTo>
                <a:cubicBezTo>
                  <a:pt x="715490" y="1173670"/>
                  <a:pt x="606531" y="1230808"/>
                  <a:pt x="522819" y="1169685"/>
                </a:cubicBezTo>
                <a:cubicBezTo>
                  <a:pt x="649051" y="1234794"/>
                  <a:pt x="517504" y="1253396"/>
                  <a:pt x="456381" y="1192274"/>
                </a:cubicBezTo>
                <a:cubicBezTo>
                  <a:pt x="457711" y="1307876"/>
                  <a:pt x="310217" y="1213534"/>
                  <a:pt x="247766" y="1218849"/>
                </a:cubicBezTo>
                <a:cubicBezTo>
                  <a:pt x="315532" y="1341095"/>
                  <a:pt x="509532" y="1370327"/>
                  <a:pt x="619819" y="1268014"/>
                </a:cubicBezTo>
                <a:cubicBezTo>
                  <a:pt x="627791" y="1365012"/>
                  <a:pt x="727447" y="1265356"/>
                  <a:pt x="773954" y="1310534"/>
                </a:cubicBezTo>
                <a:cubicBezTo>
                  <a:pt x="934734" y="1311862"/>
                  <a:pt x="769968" y="1345081"/>
                  <a:pt x="740736" y="1410189"/>
                </a:cubicBezTo>
                <a:cubicBezTo>
                  <a:pt x="623804" y="1331794"/>
                  <a:pt x="700872" y="1481943"/>
                  <a:pt x="598559" y="1485931"/>
                </a:cubicBezTo>
                <a:cubicBezTo>
                  <a:pt x="556039" y="1585586"/>
                  <a:pt x="451066" y="1463341"/>
                  <a:pt x="464353" y="1505860"/>
                </a:cubicBezTo>
                <a:cubicBezTo>
                  <a:pt x="362040" y="1481943"/>
                  <a:pt x="331477" y="1524463"/>
                  <a:pt x="209232" y="1485931"/>
                </a:cubicBezTo>
                <a:cubicBezTo>
                  <a:pt x="239794" y="1548382"/>
                  <a:pt x="517504" y="1666641"/>
                  <a:pt x="646394" y="1564326"/>
                </a:cubicBezTo>
                <a:cubicBezTo>
                  <a:pt x="598559" y="1722450"/>
                  <a:pt x="813818" y="1548382"/>
                  <a:pt x="860323" y="1645381"/>
                </a:cubicBezTo>
                <a:cubicBezTo>
                  <a:pt x="1072924" y="1667970"/>
                  <a:pt x="785913" y="1710490"/>
                  <a:pt x="824448" y="1811476"/>
                </a:cubicBezTo>
                <a:lnTo>
                  <a:pt x="789367" y="1820093"/>
                </a:lnTo>
                <a:lnTo>
                  <a:pt x="787818" y="1817505"/>
                </a:lnTo>
                <a:cubicBezTo>
                  <a:pt x="785290" y="1815275"/>
                  <a:pt x="781262" y="1812804"/>
                  <a:pt x="775283" y="1810147"/>
                </a:cubicBezTo>
                <a:cubicBezTo>
                  <a:pt x="771629" y="1813967"/>
                  <a:pt x="769636" y="1817165"/>
                  <a:pt x="768852" y="1819793"/>
                </a:cubicBezTo>
                <a:lnTo>
                  <a:pt x="769537" y="1824965"/>
                </a:lnTo>
                <a:lnTo>
                  <a:pt x="724977" y="1835912"/>
                </a:lnTo>
                <a:cubicBezTo>
                  <a:pt x="628621" y="1854411"/>
                  <a:pt x="538432" y="1856653"/>
                  <a:pt x="425819" y="1856653"/>
                </a:cubicBezTo>
                <a:cubicBezTo>
                  <a:pt x="363367" y="1900503"/>
                  <a:pt x="688913" y="2022749"/>
                  <a:pt x="758009" y="1895188"/>
                </a:cubicBezTo>
                <a:cubicBezTo>
                  <a:pt x="783256" y="1940365"/>
                  <a:pt x="873610" y="1903160"/>
                  <a:pt x="784584" y="1961626"/>
                </a:cubicBezTo>
                <a:cubicBezTo>
                  <a:pt x="855008" y="1974914"/>
                  <a:pt x="938720" y="1920434"/>
                  <a:pt x="1005159" y="1994844"/>
                </a:cubicBezTo>
                <a:cubicBezTo>
                  <a:pt x="1035720" y="2059953"/>
                  <a:pt x="847035" y="2162268"/>
                  <a:pt x="756681" y="2130377"/>
                </a:cubicBezTo>
                <a:cubicBezTo>
                  <a:pt x="885570" y="2200803"/>
                  <a:pt x="715490" y="2234020"/>
                  <a:pt x="642407" y="2208775"/>
                </a:cubicBezTo>
                <a:cubicBezTo>
                  <a:pt x="577299" y="2283185"/>
                  <a:pt x="857665" y="2277870"/>
                  <a:pt x="936062" y="2263254"/>
                </a:cubicBezTo>
                <a:cubicBezTo>
                  <a:pt x="1041035" y="2195487"/>
                  <a:pt x="1001172" y="2336336"/>
                  <a:pt x="924104" y="2320391"/>
                </a:cubicBezTo>
                <a:cubicBezTo>
                  <a:pt x="994529" y="2378856"/>
                  <a:pt x="901515" y="2400116"/>
                  <a:pt x="857665" y="2370883"/>
                </a:cubicBezTo>
                <a:cubicBezTo>
                  <a:pt x="922775" y="2489142"/>
                  <a:pt x="1079570" y="2396130"/>
                  <a:pt x="1180554" y="2382842"/>
                </a:cubicBezTo>
                <a:cubicBezTo>
                  <a:pt x="1175239" y="2570198"/>
                  <a:pt x="1015788" y="2594115"/>
                  <a:pt x="869625" y="2566210"/>
                </a:cubicBezTo>
                <a:cubicBezTo>
                  <a:pt x="876268" y="2696428"/>
                  <a:pt x="1152650" y="2598100"/>
                  <a:pt x="1253636" y="2657895"/>
                </a:cubicBezTo>
                <a:cubicBezTo>
                  <a:pt x="1452949" y="2584813"/>
                  <a:pt x="1294827" y="2741606"/>
                  <a:pt x="1199158" y="2749578"/>
                </a:cubicBezTo>
                <a:cubicBezTo>
                  <a:pt x="1308116" y="2770839"/>
                  <a:pt x="1211115" y="2794757"/>
                  <a:pt x="1159294" y="2786784"/>
                </a:cubicBezTo>
                <a:cubicBezTo>
                  <a:pt x="1250979" y="2882455"/>
                  <a:pt x="1038377" y="2764196"/>
                  <a:pt x="1007816" y="2834619"/>
                </a:cubicBezTo>
                <a:cubicBezTo>
                  <a:pt x="1128732" y="2902386"/>
                  <a:pt x="1301471" y="2918331"/>
                  <a:pt x="1446306" y="2922318"/>
                </a:cubicBezTo>
                <a:cubicBezTo>
                  <a:pt x="1559915" y="2908366"/>
                  <a:pt x="1533008" y="2917584"/>
                  <a:pt x="1478819" y="2941564"/>
                </a:cubicBezTo>
                <a:lnTo>
                  <a:pt x="1446714" y="2957097"/>
                </a:lnTo>
                <a:lnTo>
                  <a:pt x="0" y="2957097"/>
                </a:lnTo>
                <a:close/>
              </a:path>
            </a:pathLst>
          </a:custGeom>
          <a:solidFill>
            <a:srgbClr val="BB9917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1" name="Google Shape;761;p1"/>
          <p:cNvSpPr/>
          <p:nvPr/>
        </p:nvSpPr>
        <p:spPr>
          <a:xfrm>
            <a:off x="821228" y="3884120"/>
            <a:ext cx="1113712" cy="2991028"/>
          </a:xfrm>
          <a:custGeom>
            <a:avLst/>
            <a:gdLst/>
            <a:ahLst/>
            <a:cxnLst/>
            <a:rect l="l" t="t" r="r" b="b"/>
            <a:pathLst>
              <a:path w="1113712" h="2991028" extrusionOk="0">
                <a:moveTo>
                  <a:pt x="807386" y="1975864"/>
                </a:moveTo>
                <a:cubicBezTo>
                  <a:pt x="657238" y="2001111"/>
                  <a:pt x="706400" y="2051604"/>
                  <a:pt x="807386" y="1975864"/>
                </a:cubicBezTo>
                <a:close/>
                <a:moveTo>
                  <a:pt x="970824" y="1251690"/>
                </a:moveTo>
                <a:cubicBezTo>
                  <a:pt x="922989" y="1274279"/>
                  <a:pt x="1014672" y="1270294"/>
                  <a:pt x="970824" y="1251690"/>
                </a:cubicBezTo>
                <a:close/>
                <a:moveTo>
                  <a:pt x="701085" y="1251690"/>
                </a:moveTo>
                <a:cubicBezTo>
                  <a:pt x="663880" y="1338060"/>
                  <a:pt x="790113" y="1319456"/>
                  <a:pt x="835291" y="1310157"/>
                </a:cubicBezTo>
                <a:cubicBezTo>
                  <a:pt x="1034605" y="1241060"/>
                  <a:pt x="752907" y="1312814"/>
                  <a:pt x="701085" y="1251690"/>
                </a:cubicBezTo>
                <a:close/>
                <a:moveTo>
                  <a:pt x="1035932" y="1229102"/>
                </a:moveTo>
                <a:cubicBezTo>
                  <a:pt x="988097" y="1251690"/>
                  <a:pt x="1079782" y="1247704"/>
                  <a:pt x="1035932" y="1229102"/>
                </a:cubicBezTo>
                <a:close/>
                <a:moveTo>
                  <a:pt x="1091741" y="1199868"/>
                </a:moveTo>
                <a:cubicBezTo>
                  <a:pt x="1033275" y="1219801"/>
                  <a:pt x="1130274" y="1225116"/>
                  <a:pt x="1091741" y="1199868"/>
                </a:cubicBezTo>
                <a:close/>
                <a:moveTo>
                  <a:pt x="954879" y="554092"/>
                </a:moveTo>
                <a:cubicBezTo>
                  <a:pt x="925646" y="556749"/>
                  <a:pt x="974810" y="599269"/>
                  <a:pt x="973481" y="597942"/>
                </a:cubicBezTo>
                <a:cubicBezTo>
                  <a:pt x="1071810" y="693613"/>
                  <a:pt x="1050550" y="556749"/>
                  <a:pt x="954879" y="554092"/>
                </a:cubicBezTo>
                <a:close/>
                <a:moveTo>
                  <a:pt x="986769" y="390655"/>
                </a:moveTo>
                <a:cubicBezTo>
                  <a:pt x="977467" y="415901"/>
                  <a:pt x="1012015" y="427861"/>
                  <a:pt x="1017330" y="446464"/>
                </a:cubicBezTo>
                <a:cubicBezTo>
                  <a:pt x="1057192" y="589969"/>
                  <a:pt x="1077125" y="399956"/>
                  <a:pt x="986769" y="390655"/>
                </a:cubicBezTo>
                <a:close/>
                <a:moveTo>
                  <a:pt x="1074467" y="0"/>
                </a:moveTo>
                <a:cubicBezTo>
                  <a:pt x="1086426" y="2990"/>
                  <a:pt x="1095354" y="7661"/>
                  <a:pt x="1101955" y="13529"/>
                </a:cubicBezTo>
                <a:lnTo>
                  <a:pt x="1113712" y="31513"/>
                </a:lnTo>
                <a:lnTo>
                  <a:pt x="1113712" y="2991028"/>
                </a:lnTo>
                <a:lnTo>
                  <a:pt x="380617" y="2991028"/>
                </a:lnTo>
                <a:lnTo>
                  <a:pt x="384865" y="2982557"/>
                </a:lnTo>
                <a:cubicBezTo>
                  <a:pt x="387715" y="2975254"/>
                  <a:pt x="386090" y="2971491"/>
                  <a:pt x="370960" y="2976437"/>
                </a:cubicBezTo>
                <a:lnTo>
                  <a:pt x="337023" y="2991028"/>
                </a:lnTo>
                <a:lnTo>
                  <a:pt x="336998" y="2991028"/>
                </a:lnTo>
                <a:lnTo>
                  <a:pt x="312923" y="2971636"/>
                </a:lnTo>
                <a:cubicBezTo>
                  <a:pt x="249122" y="2938010"/>
                  <a:pt x="138524" y="2977250"/>
                  <a:pt x="116432" y="2908653"/>
                </a:cubicBezTo>
                <a:cubicBezTo>
                  <a:pt x="-47004" y="2875434"/>
                  <a:pt x="214761" y="2864804"/>
                  <a:pt x="80556" y="2848859"/>
                </a:cubicBezTo>
                <a:cubicBezTo>
                  <a:pt x="-85539" y="2806338"/>
                  <a:pt x="42022" y="2782421"/>
                  <a:pt x="135035" y="2814311"/>
                </a:cubicBezTo>
                <a:cubicBezTo>
                  <a:pt x="278540" y="2810325"/>
                  <a:pt x="432676" y="2826269"/>
                  <a:pt x="590799" y="2786407"/>
                </a:cubicBezTo>
                <a:cubicBezTo>
                  <a:pt x="739620" y="2754516"/>
                  <a:pt x="609402" y="2701366"/>
                  <a:pt x="523032" y="2714654"/>
                </a:cubicBezTo>
                <a:cubicBezTo>
                  <a:pt x="507087" y="2633600"/>
                  <a:pt x="404774" y="2755846"/>
                  <a:pt x="410089" y="2664161"/>
                </a:cubicBezTo>
                <a:cubicBezTo>
                  <a:pt x="343650" y="2681435"/>
                  <a:pt x="303788" y="2645558"/>
                  <a:pt x="218747" y="2660175"/>
                </a:cubicBezTo>
                <a:cubicBezTo>
                  <a:pt x="254623" y="2584435"/>
                  <a:pt x="-4485" y="2654860"/>
                  <a:pt x="49994" y="2588422"/>
                </a:cubicBezTo>
                <a:cubicBezTo>
                  <a:pt x="174897" y="2529957"/>
                  <a:pt x="-49662" y="2540587"/>
                  <a:pt x="53981" y="2494079"/>
                </a:cubicBezTo>
                <a:cubicBezTo>
                  <a:pt x="230706" y="2455546"/>
                  <a:pt x="419389" y="2494079"/>
                  <a:pt x="593457" y="2444916"/>
                </a:cubicBezTo>
                <a:cubicBezTo>
                  <a:pt x="382184" y="2365191"/>
                  <a:pt x="713045" y="2375821"/>
                  <a:pt x="775496" y="2309383"/>
                </a:cubicBezTo>
                <a:cubicBezTo>
                  <a:pt x="717031" y="2240288"/>
                  <a:pt x="677167" y="2342601"/>
                  <a:pt x="625346" y="2314698"/>
                </a:cubicBezTo>
                <a:cubicBezTo>
                  <a:pt x="562894" y="2297424"/>
                  <a:pt x="590799" y="2318684"/>
                  <a:pt x="519047" y="2345259"/>
                </a:cubicBezTo>
                <a:cubicBezTo>
                  <a:pt x="380855" y="2323999"/>
                  <a:pt x="259938" y="2312040"/>
                  <a:pt x="149652" y="2205739"/>
                </a:cubicBezTo>
                <a:cubicBezTo>
                  <a:pt x="225391" y="2135315"/>
                  <a:pt x="479183" y="2126015"/>
                  <a:pt x="612059" y="2064891"/>
                </a:cubicBezTo>
                <a:cubicBezTo>
                  <a:pt x="558909" y="1983836"/>
                  <a:pt x="685140" y="1994466"/>
                  <a:pt x="639963" y="1961248"/>
                </a:cubicBezTo>
                <a:cubicBezTo>
                  <a:pt x="505758" y="2070206"/>
                  <a:pt x="390156" y="1971878"/>
                  <a:pt x="261267" y="1894811"/>
                </a:cubicBezTo>
                <a:cubicBezTo>
                  <a:pt x="230706" y="1811098"/>
                  <a:pt x="701085" y="1910756"/>
                  <a:pt x="491142" y="1817742"/>
                </a:cubicBezTo>
                <a:cubicBezTo>
                  <a:pt x="472540" y="1809770"/>
                  <a:pt x="261267" y="1716756"/>
                  <a:pt x="321060" y="1670249"/>
                </a:cubicBezTo>
                <a:cubicBezTo>
                  <a:pt x="465896" y="1611784"/>
                  <a:pt x="638634" y="1711441"/>
                  <a:pt x="768853" y="1602483"/>
                </a:cubicBezTo>
                <a:cubicBezTo>
                  <a:pt x="718360" y="1648989"/>
                  <a:pt x="614717" y="1476251"/>
                  <a:pt x="513731" y="1478908"/>
                </a:cubicBezTo>
                <a:cubicBezTo>
                  <a:pt x="461910" y="1465621"/>
                  <a:pt x="234692" y="1368621"/>
                  <a:pt x="322390" y="1347361"/>
                </a:cubicBezTo>
                <a:cubicBezTo>
                  <a:pt x="419389" y="1395197"/>
                  <a:pt x="380855" y="1288897"/>
                  <a:pt x="451278" y="1327429"/>
                </a:cubicBezTo>
                <a:cubicBezTo>
                  <a:pt x="590799" y="1416457"/>
                  <a:pt x="459252" y="1262320"/>
                  <a:pt x="544292" y="1263649"/>
                </a:cubicBezTo>
                <a:cubicBezTo>
                  <a:pt x="739620" y="1294212"/>
                  <a:pt x="585484" y="1197211"/>
                  <a:pt x="491142" y="1170636"/>
                </a:cubicBezTo>
                <a:cubicBezTo>
                  <a:pt x="499115" y="1157348"/>
                  <a:pt x="403444" y="1090911"/>
                  <a:pt x="487156" y="1089582"/>
                </a:cubicBezTo>
                <a:cubicBezTo>
                  <a:pt x="546949" y="1021815"/>
                  <a:pt x="775496" y="1136088"/>
                  <a:pt x="691785" y="1048390"/>
                </a:cubicBezTo>
                <a:cubicBezTo>
                  <a:pt x="816688" y="1085595"/>
                  <a:pt x="984111" y="1084267"/>
                  <a:pt x="1071810" y="951392"/>
                </a:cubicBezTo>
                <a:cubicBezTo>
                  <a:pt x="1058522" y="910199"/>
                  <a:pt x="814031" y="1085595"/>
                  <a:pt x="747592" y="1005870"/>
                </a:cubicBezTo>
                <a:cubicBezTo>
                  <a:pt x="915016" y="857049"/>
                  <a:pt x="654580" y="1077622"/>
                  <a:pt x="628004" y="950062"/>
                </a:cubicBezTo>
                <a:cubicBezTo>
                  <a:pt x="784798" y="847748"/>
                  <a:pt x="430019" y="1019158"/>
                  <a:pt x="584155" y="895583"/>
                </a:cubicBezTo>
                <a:cubicBezTo>
                  <a:pt x="536319" y="904884"/>
                  <a:pt x="303788" y="843761"/>
                  <a:pt x="491142" y="829146"/>
                </a:cubicBezTo>
                <a:cubicBezTo>
                  <a:pt x="553594" y="722845"/>
                  <a:pt x="685140" y="857049"/>
                  <a:pt x="771511" y="853063"/>
                </a:cubicBezTo>
                <a:cubicBezTo>
                  <a:pt x="699757" y="736132"/>
                  <a:pt x="1114329" y="984610"/>
                  <a:pt x="1071810" y="795926"/>
                </a:cubicBezTo>
                <a:cubicBezTo>
                  <a:pt x="988097" y="850406"/>
                  <a:pt x="992084" y="782638"/>
                  <a:pt x="905714" y="790611"/>
                </a:cubicBezTo>
                <a:cubicBezTo>
                  <a:pt x="950891" y="712215"/>
                  <a:pt x="812701" y="765365"/>
                  <a:pt x="747592" y="742776"/>
                </a:cubicBezTo>
                <a:cubicBezTo>
                  <a:pt x="609402" y="694940"/>
                  <a:pt x="913686" y="682983"/>
                  <a:pt x="731647" y="619202"/>
                </a:cubicBezTo>
                <a:cubicBezTo>
                  <a:pt x="618703" y="563394"/>
                  <a:pt x="835291" y="578009"/>
                  <a:pt x="705072" y="522202"/>
                </a:cubicBezTo>
                <a:cubicBezTo>
                  <a:pt x="707730" y="475696"/>
                  <a:pt x="1014672" y="631160"/>
                  <a:pt x="880468" y="447791"/>
                </a:cubicBezTo>
                <a:cubicBezTo>
                  <a:pt x="964180" y="487655"/>
                  <a:pt x="1000056" y="410586"/>
                  <a:pt x="891098" y="410586"/>
                </a:cubicBezTo>
                <a:cubicBezTo>
                  <a:pt x="948234" y="387997"/>
                  <a:pt x="772838" y="205957"/>
                  <a:pt x="913686" y="260437"/>
                </a:cubicBezTo>
                <a:cubicBezTo>
                  <a:pt x="954879" y="233862"/>
                  <a:pt x="1004042" y="229874"/>
                  <a:pt x="1018659" y="322888"/>
                </a:cubicBezTo>
                <a:cubicBezTo>
                  <a:pt x="1135589" y="429189"/>
                  <a:pt x="965509" y="136862"/>
                  <a:pt x="982783" y="136862"/>
                </a:cubicBezTo>
                <a:cubicBezTo>
                  <a:pt x="1107686" y="269738"/>
                  <a:pt x="1059850" y="77069"/>
                  <a:pt x="1074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62" name="Google Shape;762;p1"/>
          <p:cNvSpPr/>
          <p:nvPr/>
        </p:nvSpPr>
        <p:spPr>
          <a:xfrm>
            <a:off x="1929627" y="3918052"/>
            <a:ext cx="1525504" cy="2957097"/>
          </a:xfrm>
          <a:custGeom>
            <a:avLst/>
            <a:gdLst/>
            <a:ahLst/>
            <a:cxnLst/>
            <a:rect l="l" t="t" r="r" b="b"/>
            <a:pathLst>
              <a:path w="1525504" h="2957097" extrusionOk="0">
                <a:moveTo>
                  <a:pt x="1104814" y="2757552"/>
                </a:moveTo>
                <a:cubicBezTo>
                  <a:pt x="1127404" y="2802729"/>
                  <a:pt x="1193843" y="2752237"/>
                  <a:pt x="1104814" y="2757552"/>
                </a:cubicBezTo>
                <a:close/>
                <a:moveTo>
                  <a:pt x="1100829" y="2479842"/>
                </a:moveTo>
                <a:cubicBezTo>
                  <a:pt x="1059637" y="2497114"/>
                  <a:pt x="1173910" y="2478512"/>
                  <a:pt x="1100829" y="2479842"/>
                </a:cubicBezTo>
                <a:close/>
                <a:moveTo>
                  <a:pt x="811160" y="2420047"/>
                </a:moveTo>
                <a:cubicBezTo>
                  <a:pt x="674297" y="2433334"/>
                  <a:pt x="945364" y="2434663"/>
                  <a:pt x="811160" y="2420047"/>
                </a:cubicBezTo>
                <a:close/>
                <a:moveTo>
                  <a:pt x="789367" y="1820093"/>
                </a:moveTo>
                <a:lnTo>
                  <a:pt x="791353" y="1823414"/>
                </a:lnTo>
                <a:cubicBezTo>
                  <a:pt x="791269" y="1830183"/>
                  <a:pt x="774411" y="1832216"/>
                  <a:pt x="769677" y="1826029"/>
                </a:cubicBezTo>
                <a:lnTo>
                  <a:pt x="769537" y="1824965"/>
                </a:lnTo>
                <a:close/>
                <a:moveTo>
                  <a:pt x="83001" y="1192274"/>
                </a:moveTo>
                <a:cubicBezTo>
                  <a:pt x="63068" y="1224164"/>
                  <a:pt x="105588" y="1250739"/>
                  <a:pt x="83001" y="1192274"/>
                </a:cubicBezTo>
                <a:close/>
                <a:moveTo>
                  <a:pt x="77686" y="1019535"/>
                </a:moveTo>
                <a:lnTo>
                  <a:pt x="71041" y="1047440"/>
                </a:lnTo>
                <a:cubicBezTo>
                  <a:pt x="45796" y="1180315"/>
                  <a:pt x="128178" y="1093946"/>
                  <a:pt x="77686" y="1019535"/>
                </a:cubicBezTo>
                <a:close/>
                <a:moveTo>
                  <a:pt x="381971" y="841481"/>
                </a:moveTo>
                <a:cubicBezTo>
                  <a:pt x="323505" y="854769"/>
                  <a:pt x="424491" y="869385"/>
                  <a:pt x="381971" y="841481"/>
                </a:cubicBezTo>
                <a:close/>
                <a:moveTo>
                  <a:pt x="213512" y="797184"/>
                </a:moveTo>
                <a:cubicBezTo>
                  <a:pt x="207344" y="796636"/>
                  <a:pt x="198603" y="797467"/>
                  <a:pt x="186644" y="800290"/>
                </a:cubicBezTo>
                <a:cubicBezTo>
                  <a:pt x="173855" y="872376"/>
                  <a:pt x="256693" y="801017"/>
                  <a:pt x="213512" y="797184"/>
                </a:cubicBezTo>
                <a:close/>
                <a:moveTo>
                  <a:pt x="44466" y="773716"/>
                </a:moveTo>
                <a:lnTo>
                  <a:pt x="72371" y="794975"/>
                </a:lnTo>
                <a:cubicBezTo>
                  <a:pt x="210562" y="829523"/>
                  <a:pt x="126849" y="783015"/>
                  <a:pt x="44466" y="773716"/>
                </a:cubicBezTo>
                <a:close/>
                <a:moveTo>
                  <a:pt x="194617" y="614264"/>
                </a:moveTo>
                <a:cubicBezTo>
                  <a:pt x="166712" y="627551"/>
                  <a:pt x="153424" y="659442"/>
                  <a:pt x="124191" y="671400"/>
                </a:cubicBezTo>
                <a:cubicBezTo>
                  <a:pt x="-84424" y="715249"/>
                  <a:pt x="230491" y="711263"/>
                  <a:pt x="194617" y="614264"/>
                </a:cubicBezTo>
                <a:close/>
                <a:moveTo>
                  <a:pt x="0" y="0"/>
                </a:moveTo>
                <a:lnTo>
                  <a:pt x="1780" y="2724"/>
                </a:lnTo>
                <a:cubicBezTo>
                  <a:pt x="17725" y="49375"/>
                  <a:pt x="-24629" y="121626"/>
                  <a:pt x="27192" y="114651"/>
                </a:cubicBezTo>
                <a:cubicBezTo>
                  <a:pt x="194617" y="5692"/>
                  <a:pt x="44466" y="150527"/>
                  <a:pt x="20549" y="226266"/>
                </a:cubicBezTo>
                <a:cubicBezTo>
                  <a:pt x="-11342" y="408306"/>
                  <a:pt x="73698" y="149198"/>
                  <a:pt x="121533" y="216964"/>
                </a:cubicBezTo>
                <a:cubicBezTo>
                  <a:pt x="190629" y="202349"/>
                  <a:pt x="298260" y="147869"/>
                  <a:pt x="189302" y="254170"/>
                </a:cubicBezTo>
                <a:cubicBezTo>
                  <a:pt x="340780" y="296690"/>
                  <a:pt x="158739" y="303335"/>
                  <a:pt x="105588" y="309977"/>
                </a:cubicBezTo>
                <a:cubicBezTo>
                  <a:pt x="207904" y="313965"/>
                  <a:pt x="245109" y="414951"/>
                  <a:pt x="113561" y="408306"/>
                </a:cubicBezTo>
                <a:cubicBezTo>
                  <a:pt x="-8684" y="295362"/>
                  <a:pt x="-23300" y="607620"/>
                  <a:pt x="81671" y="587689"/>
                </a:cubicBezTo>
                <a:cubicBezTo>
                  <a:pt x="172027" y="474744"/>
                  <a:pt x="241123" y="380402"/>
                  <a:pt x="383300" y="375087"/>
                </a:cubicBezTo>
                <a:cubicBezTo>
                  <a:pt x="306233" y="445510"/>
                  <a:pt x="481628" y="490689"/>
                  <a:pt x="350080" y="538524"/>
                </a:cubicBezTo>
                <a:cubicBezTo>
                  <a:pt x="529463" y="603634"/>
                  <a:pt x="267698" y="627551"/>
                  <a:pt x="283643" y="675387"/>
                </a:cubicBezTo>
                <a:cubicBezTo>
                  <a:pt x="413861" y="692660"/>
                  <a:pt x="352737" y="716578"/>
                  <a:pt x="275670" y="781688"/>
                </a:cubicBezTo>
                <a:cubicBezTo>
                  <a:pt x="291615" y="765743"/>
                  <a:pt x="500230" y="829523"/>
                  <a:pt x="574641" y="889316"/>
                </a:cubicBezTo>
                <a:cubicBezTo>
                  <a:pt x="537435" y="1002262"/>
                  <a:pt x="409875" y="893304"/>
                  <a:pt x="372670" y="973029"/>
                </a:cubicBezTo>
                <a:cubicBezTo>
                  <a:pt x="292944" y="850783"/>
                  <a:pt x="205247" y="1044782"/>
                  <a:pt x="154753" y="898619"/>
                </a:cubicBezTo>
                <a:cubicBezTo>
                  <a:pt x="160068" y="1008905"/>
                  <a:pt x="72371" y="933166"/>
                  <a:pt x="59083" y="873371"/>
                </a:cubicBezTo>
                <a:cubicBezTo>
                  <a:pt x="-28615" y="903934"/>
                  <a:pt x="174684" y="991631"/>
                  <a:pt x="214547" y="1012892"/>
                </a:cubicBezTo>
                <a:cubicBezTo>
                  <a:pt x="253081" y="1143111"/>
                  <a:pt x="464353" y="913234"/>
                  <a:pt x="538764" y="1072686"/>
                </a:cubicBezTo>
                <a:cubicBezTo>
                  <a:pt x="599886" y="1023522"/>
                  <a:pt x="904173" y="1095274"/>
                  <a:pt x="702202" y="1119193"/>
                </a:cubicBezTo>
                <a:cubicBezTo>
                  <a:pt x="715490" y="1173670"/>
                  <a:pt x="606531" y="1230808"/>
                  <a:pt x="522819" y="1169685"/>
                </a:cubicBezTo>
                <a:cubicBezTo>
                  <a:pt x="649051" y="1234794"/>
                  <a:pt x="517504" y="1253396"/>
                  <a:pt x="456381" y="1192274"/>
                </a:cubicBezTo>
                <a:cubicBezTo>
                  <a:pt x="457711" y="1307876"/>
                  <a:pt x="310217" y="1213534"/>
                  <a:pt x="247766" y="1218849"/>
                </a:cubicBezTo>
                <a:cubicBezTo>
                  <a:pt x="315532" y="1341095"/>
                  <a:pt x="509532" y="1370327"/>
                  <a:pt x="619819" y="1268014"/>
                </a:cubicBezTo>
                <a:cubicBezTo>
                  <a:pt x="627791" y="1365012"/>
                  <a:pt x="727447" y="1265356"/>
                  <a:pt x="773954" y="1310534"/>
                </a:cubicBezTo>
                <a:cubicBezTo>
                  <a:pt x="934734" y="1311862"/>
                  <a:pt x="769968" y="1345081"/>
                  <a:pt x="740736" y="1410189"/>
                </a:cubicBezTo>
                <a:cubicBezTo>
                  <a:pt x="623804" y="1331794"/>
                  <a:pt x="700872" y="1481943"/>
                  <a:pt x="598559" y="1485931"/>
                </a:cubicBezTo>
                <a:cubicBezTo>
                  <a:pt x="556039" y="1585586"/>
                  <a:pt x="451066" y="1463341"/>
                  <a:pt x="464353" y="1505860"/>
                </a:cubicBezTo>
                <a:cubicBezTo>
                  <a:pt x="362040" y="1481943"/>
                  <a:pt x="331477" y="1524463"/>
                  <a:pt x="209232" y="1485931"/>
                </a:cubicBezTo>
                <a:cubicBezTo>
                  <a:pt x="239794" y="1548382"/>
                  <a:pt x="517504" y="1666641"/>
                  <a:pt x="646394" y="1564326"/>
                </a:cubicBezTo>
                <a:cubicBezTo>
                  <a:pt x="598559" y="1722450"/>
                  <a:pt x="813818" y="1548382"/>
                  <a:pt x="860323" y="1645381"/>
                </a:cubicBezTo>
                <a:cubicBezTo>
                  <a:pt x="1072924" y="1667970"/>
                  <a:pt x="785913" y="1710490"/>
                  <a:pt x="824448" y="1811476"/>
                </a:cubicBezTo>
                <a:lnTo>
                  <a:pt x="789367" y="1820093"/>
                </a:lnTo>
                <a:lnTo>
                  <a:pt x="787818" y="1817505"/>
                </a:lnTo>
                <a:cubicBezTo>
                  <a:pt x="785290" y="1815275"/>
                  <a:pt x="781262" y="1812804"/>
                  <a:pt x="775283" y="1810147"/>
                </a:cubicBezTo>
                <a:cubicBezTo>
                  <a:pt x="771629" y="1813967"/>
                  <a:pt x="769636" y="1817165"/>
                  <a:pt x="768852" y="1819793"/>
                </a:cubicBezTo>
                <a:lnTo>
                  <a:pt x="769537" y="1824965"/>
                </a:lnTo>
                <a:lnTo>
                  <a:pt x="724977" y="1835912"/>
                </a:lnTo>
                <a:cubicBezTo>
                  <a:pt x="628621" y="1854411"/>
                  <a:pt x="538432" y="1856653"/>
                  <a:pt x="425819" y="1856653"/>
                </a:cubicBezTo>
                <a:cubicBezTo>
                  <a:pt x="363367" y="1900503"/>
                  <a:pt x="688913" y="2022749"/>
                  <a:pt x="758009" y="1895188"/>
                </a:cubicBezTo>
                <a:cubicBezTo>
                  <a:pt x="783256" y="1940365"/>
                  <a:pt x="873610" y="1903160"/>
                  <a:pt x="784584" y="1961626"/>
                </a:cubicBezTo>
                <a:cubicBezTo>
                  <a:pt x="855008" y="1974914"/>
                  <a:pt x="938720" y="1920434"/>
                  <a:pt x="1005159" y="1994844"/>
                </a:cubicBezTo>
                <a:cubicBezTo>
                  <a:pt x="1035720" y="2059953"/>
                  <a:pt x="847035" y="2162268"/>
                  <a:pt x="756681" y="2130377"/>
                </a:cubicBezTo>
                <a:cubicBezTo>
                  <a:pt x="885570" y="2200803"/>
                  <a:pt x="715490" y="2234020"/>
                  <a:pt x="642407" y="2208775"/>
                </a:cubicBezTo>
                <a:cubicBezTo>
                  <a:pt x="577299" y="2283185"/>
                  <a:pt x="857665" y="2277870"/>
                  <a:pt x="936062" y="2263254"/>
                </a:cubicBezTo>
                <a:cubicBezTo>
                  <a:pt x="1041035" y="2195487"/>
                  <a:pt x="1001172" y="2336336"/>
                  <a:pt x="924104" y="2320391"/>
                </a:cubicBezTo>
                <a:cubicBezTo>
                  <a:pt x="994529" y="2378856"/>
                  <a:pt x="901515" y="2400116"/>
                  <a:pt x="857665" y="2370883"/>
                </a:cubicBezTo>
                <a:cubicBezTo>
                  <a:pt x="922775" y="2489142"/>
                  <a:pt x="1079570" y="2396130"/>
                  <a:pt x="1180554" y="2382842"/>
                </a:cubicBezTo>
                <a:cubicBezTo>
                  <a:pt x="1175239" y="2570198"/>
                  <a:pt x="1015788" y="2594115"/>
                  <a:pt x="869625" y="2566210"/>
                </a:cubicBezTo>
                <a:cubicBezTo>
                  <a:pt x="876268" y="2696428"/>
                  <a:pt x="1152650" y="2598100"/>
                  <a:pt x="1253636" y="2657895"/>
                </a:cubicBezTo>
                <a:cubicBezTo>
                  <a:pt x="1452949" y="2584813"/>
                  <a:pt x="1294827" y="2741606"/>
                  <a:pt x="1199158" y="2749578"/>
                </a:cubicBezTo>
                <a:cubicBezTo>
                  <a:pt x="1308116" y="2770839"/>
                  <a:pt x="1211115" y="2794757"/>
                  <a:pt x="1159294" y="2786784"/>
                </a:cubicBezTo>
                <a:cubicBezTo>
                  <a:pt x="1250979" y="2882455"/>
                  <a:pt x="1038377" y="2764196"/>
                  <a:pt x="1007816" y="2834619"/>
                </a:cubicBezTo>
                <a:cubicBezTo>
                  <a:pt x="1128732" y="2902386"/>
                  <a:pt x="1301471" y="2918331"/>
                  <a:pt x="1446306" y="2922318"/>
                </a:cubicBezTo>
                <a:cubicBezTo>
                  <a:pt x="1559915" y="2908366"/>
                  <a:pt x="1533008" y="2917584"/>
                  <a:pt x="1478819" y="2941564"/>
                </a:cubicBezTo>
                <a:lnTo>
                  <a:pt x="1446714" y="2957097"/>
                </a:lnTo>
                <a:lnTo>
                  <a:pt x="0" y="2957097"/>
                </a:lnTo>
                <a:close/>
              </a:path>
            </a:pathLst>
          </a:custGeom>
          <a:solidFill>
            <a:srgbClr val="BB9917"/>
          </a:solidFill>
          <a:ln>
            <a:noFill/>
          </a:ln>
          <a:effectLst>
            <a:outerShdw blurRad="127000" dist="12700" dir="16200000" rotWithShape="0">
              <a:srgbClr val="000000">
                <a:alpha val="1450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763" name="Google Shape;763;p1"/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</p:grpSpPr>
        <p:grpSp>
          <p:nvGrpSpPr>
            <p:cNvPr id="764" name="Google Shape;764;p1"/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</p:grpSpPr>
          <p:sp>
            <p:nvSpPr>
              <p:cNvPr id="765" name="Google Shape;765;p1"/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66" name="Google Shape;766;p1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67" name="Google Shape;767;p1"/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68" name="Google Shape;768;p1"/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69" name="Google Shape;769;p1"/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70" name="Google Shape;770;p1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71" name="Google Shape;771;p1"/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72" name="Google Shape;772;p1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73" name="Google Shape;773;p1"/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774" name="Google Shape;774;p1"/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</p:grpSpPr>
          <p:sp>
            <p:nvSpPr>
              <p:cNvPr id="775" name="Google Shape;775;p1"/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76" name="Google Shape;776;p1"/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77" name="Google Shape;777;p1"/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78" name="Google Shape;778;p1"/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79" name="Google Shape;779;p1"/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80" name="Google Shape;780;p1"/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81" name="Google Shape;781;p1"/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82" name="Google Shape;782;p1"/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83" name="Google Shape;783;p1"/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84" name="Google Shape;784;p1"/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85" name="Google Shape;785;p1"/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86" name="Google Shape;786;p1"/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787" name="Google Shape;787;p1"/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solidFill>
              <a:srgbClr val="FAF1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88" name="Google Shape;788;p1"/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rgbClr val="FAF1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89" name="Google Shape;789;p1"/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rgbClr val="FAF1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0" name="Google Shape;790;p1"/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solidFill>
              <a:srgbClr val="FAF1D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791" name="Google Shape;791;p1"/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</p:grpSpPr>
          <p:sp>
            <p:nvSpPr>
              <p:cNvPr id="792" name="Google Shape;792;p1"/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93" name="Google Shape;793;p1"/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94" name="Google Shape;794;p1"/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95" name="Google Shape;795;p1"/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96" name="Google Shape;796;p1"/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97" name="Google Shape;797;p1"/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98" name="Google Shape;798;p1"/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799" name="Google Shape;799;p1"/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00" name="Google Shape;800;p1"/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01" name="Google Shape;801;p1"/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02" name="Google Shape;802;p1"/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03" name="Google Shape;803;p1"/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04" name="Google Shape;804;p1"/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05" name="Google Shape;805;p1"/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solidFill>
                <a:srgbClr val="FAF1D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806" name="Google Shape;806;p1"/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</p:grpSpPr>
        <p:grpSp>
          <p:nvGrpSpPr>
            <p:cNvPr id="807" name="Google Shape;807;p1"/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</p:grpSpPr>
          <p:sp>
            <p:nvSpPr>
              <p:cNvPr id="808" name="Google Shape;808;p1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09" name="Google Shape;809;p1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0" name="Google Shape;810;p1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1" name="Google Shape;811;p1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2" name="Google Shape;812;p1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3" name="Google Shape;813;p1"/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4" name="Google Shape;814;p1"/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5" name="Google Shape;815;p1"/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6" name="Google Shape;816;p1"/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7" name="Google Shape;817;p1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8" name="Google Shape;818;p1"/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19" name="Google Shape;819;p1"/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20" name="Google Shape;820;p1"/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21" name="Google Shape;821;p1"/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</p:grpSpPr>
          <p:sp>
            <p:nvSpPr>
              <p:cNvPr id="822" name="Google Shape;822;p1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23" name="Google Shape;823;p1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24" name="Google Shape;824;p1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25" name="Google Shape;825;p1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26" name="Google Shape;826;p1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27" name="Google Shape;827;p1"/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28" name="Google Shape;828;p1"/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29" name="Google Shape;829;p1"/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30" name="Google Shape;830;p1"/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31" name="Google Shape;831;p1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32" name="Google Shape;832;p1"/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33" name="Google Shape;833;p1"/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34" name="Google Shape;834;p1"/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35" name="Google Shape;835;p1"/>
            <p:cNvGrpSpPr/>
            <p:nvPr/>
          </p:nvGrpSpPr>
          <p:grpSpPr>
            <a:xfrm flipH="1">
              <a:off x="5677556" y="5865298"/>
              <a:ext cx="3459076" cy="994002"/>
              <a:chOff x="5176824" y="5783050"/>
              <a:chExt cx="4025805" cy="1156862"/>
            </a:xfrm>
          </p:grpSpPr>
          <p:sp>
            <p:nvSpPr>
              <p:cNvPr id="836" name="Google Shape;836;p1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37" name="Google Shape;837;p1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38" name="Google Shape;838;p1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39" name="Google Shape;839;p1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40" name="Google Shape;840;p1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41" name="Google Shape;841;p1"/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42" name="Google Shape;842;p1"/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43" name="Google Shape;843;p1"/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44" name="Google Shape;844;p1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45" name="Google Shape;845;p1"/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46" name="Google Shape;846;p1"/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47" name="Google Shape;847;p1"/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48" name="Google Shape;848;p1"/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</p:grpSpPr>
          <p:sp>
            <p:nvSpPr>
              <p:cNvPr id="849" name="Google Shape;849;p1"/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0" name="Google Shape;850;p1"/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1" name="Google Shape;851;p1"/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2" name="Google Shape;852;p1"/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3" name="Google Shape;853;p1"/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4" name="Google Shape;854;p1"/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5" name="Google Shape;855;p1"/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6" name="Google Shape;856;p1"/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7" name="Google Shape;857;p1"/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8" name="Google Shape;858;p1"/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59" name="Google Shape;859;p1"/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0" name="Google Shape;860;p1"/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endParaRPr sz="27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861" name="Google Shape;861;p1"/>
          <p:cNvGrpSpPr/>
          <p:nvPr/>
        </p:nvGrpSpPr>
        <p:grpSpPr>
          <a:xfrm>
            <a:off x="6934750" y="321351"/>
            <a:ext cx="2998292" cy="4353883"/>
            <a:chOff x="6920259" y="148408"/>
            <a:chExt cx="2998292" cy="4353883"/>
          </a:xfrm>
        </p:grpSpPr>
        <p:cxnSp>
          <p:nvCxnSpPr>
            <p:cNvPr id="862" name="Google Shape;862;p1"/>
            <p:cNvCxnSpPr/>
            <p:nvPr/>
          </p:nvCxnSpPr>
          <p:spPr>
            <a:xfrm rot="10800000">
              <a:off x="8350511" y="1910739"/>
              <a:ext cx="235200" cy="1087981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24313"/>
                </a:srgbClr>
              </a:outerShdw>
            </a:effectLst>
          </p:spPr>
        </p:cxnSp>
        <p:cxnSp>
          <p:nvCxnSpPr>
            <p:cNvPr id="863" name="Google Shape;863;p1"/>
            <p:cNvCxnSpPr/>
            <p:nvPr/>
          </p:nvCxnSpPr>
          <p:spPr>
            <a:xfrm rot="10800000" flipH="1">
              <a:off x="8602980" y="1910735"/>
              <a:ext cx="186689" cy="1076234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24313"/>
                </a:srgbClr>
              </a:outerShdw>
            </a:effectLst>
          </p:spPr>
        </p:cxnSp>
        <p:cxnSp>
          <p:nvCxnSpPr>
            <p:cNvPr id="864" name="Google Shape;864;p1"/>
            <p:cNvCxnSpPr/>
            <p:nvPr/>
          </p:nvCxnSpPr>
          <p:spPr>
            <a:xfrm rot="10800000">
              <a:off x="8597160" y="1806426"/>
              <a:ext cx="0" cy="1180545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algn="ctr" rotWithShape="0">
                <a:srgbClr val="000000">
                  <a:alpha val="24313"/>
                </a:srgbClr>
              </a:outerShdw>
            </a:effectLst>
          </p:spPr>
        </p:cxnSp>
        <p:grpSp>
          <p:nvGrpSpPr>
            <p:cNvPr id="865" name="Google Shape;865;p1"/>
            <p:cNvGrpSpPr/>
            <p:nvPr/>
          </p:nvGrpSpPr>
          <p:grpSpPr>
            <a:xfrm rot="-1350543">
              <a:off x="7185246" y="414682"/>
              <a:ext cx="1735282" cy="1729673"/>
              <a:chOff x="8012538" y="961336"/>
              <a:chExt cx="1184376" cy="1180547"/>
            </a:xfrm>
          </p:grpSpPr>
          <p:sp>
            <p:nvSpPr>
              <p:cNvPr id="866" name="Google Shape;866;p1"/>
              <p:cNvSpPr/>
              <p:nvPr/>
            </p:nvSpPr>
            <p:spPr>
              <a:xfrm>
                <a:off x="8012538" y="961336"/>
                <a:ext cx="599207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590E"/>
                  </a:gs>
                  <a:gs pos="25000">
                    <a:srgbClr val="CD5F0E"/>
                  </a:gs>
                  <a:gs pos="100000">
                    <a:srgbClr val="E66B10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7" name="Google Shape;867;p1"/>
              <p:cNvSpPr/>
              <p:nvPr/>
            </p:nvSpPr>
            <p:spPr>
              <a:xfrm flipH="1">
                <a:off x="8597707" y="961336"/>
                <a:ext cx="599207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6B10"/>
                  </a:gs>
                  <a:gs pos="75000">
                    <a:srgbClr val="CD5F0E"/>
                  </a:gs>
                  <a:gs pos="100000">
                    <a:srgbClr val="C0590E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8" name="Google Shape;868;p1"/>
              <p:cNvSpPr/>
              <p:nvPr/>
            </p:nvSpPr>
            <p:spPr>
              <a:xfrm flipH="1">
                <a:off x="8600528" y="961336"/>
                <a:ext cx="358368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70000">
                    <a:srgbClr val="FDCC2F"/>
                  </a:gs>
                  <a:gs pos="100000">
                    <a:srgbClr val="CD5F0E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69" name="Google Shape;869;p1"/>
              <p:cNvSpPr/>
              <p:nvPr/>
            </p:nvSpPr>
            <p:spPr>
              <a:xfrm>
                <a:off x="8250556" y="961336"/>
                <a:ext cx="358368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9650F"/>
                  </a:gs>
                  <a:gs pos="30000">
                    <a:srgbClr val="FDCE35"/>
                  </a:gs>
                  <a:gs pos="100000">
                    <a:schemeClr val="accent3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70" name="Google Shape;870;p1"/>
            <p:cNvGrpSpPr/>
            <p:nvPr/>
          </p:nvGrpSpPr>
          <p:grpSpPr>
            <a:xfrm rot="1067215">
              <a:off x="8259250" y="603902"/>
              <a:ext cx="1470562" cy="1465808"/>
              <a:chOff x="8012538" y="961336"/>
              <a:chExt cx="1184376" cy="1180547"/>
            </a:xfrm>
          </p:grpSpPr>
          <p:sp>
            <p:nvSpPr>
              <p:cNvPr id="871" name="Google Shape;871;p1"/>
              <p:cNvSpPr/>
              <p:nvPr/>
            </p:nvSpPr>
            <p:spPr>
              <a:xfrm>
                <a:off x="8012538" y="961336"/>
                <a:ext cx="599207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590E"/>
                  </a:gs>
                  <a:gs pos="25000">
                    <a:srgbClr val="CD5F0E"/>
                  </a:gs>
                  <a:gs pos="100000">
                    <a:srgbClr val="E66B10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72" name="Google Shape;872;p1"/>
              <p:cNvSpPr/>
              <p:nvPr/>
            </p:nvSpPr>
            <p:spPr>
              <a:xfrm flipH="1">
                <a:off x="8597707" y="961336"/>
                <a:ext cx="599207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6B10"/>
                  </a:gs>
                  <a:gs pos="75000">
                    <a:srgbClr val="CD5F0E"/>
                  </a:gs>
                  <a:gs pos="100000">
                    <a:srgbClr val="C0590E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73" name="Google Shape;873;p1"/>
              <p:cNvSpPr/>
              <p:nvPr/>
            </p:nvSpPr>
            <p:spPr>
              <a:xfrm flipH="1">
                <a:off x="8600528" y="961336"/>
                <a:ext cx="358368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70000">
                    <a:srgbClr val="FDCC2F"/>
                  </a:gs>
                  <a:gs pos="100000">
                    <a:srgbClr val="CD5F0E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74" name="Google Shape;874;p1"/>
              <p:cNvSpPr/>
              <p:nvPr/>
            </p:nvSpPr>
            <p:spPr>
              <a:xfrm>
                <a:off x="8250556" y="961336"/>
                <a:ext cx="358368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9650F"/>
                  </a:gs>
                  <a:gs pos="30000">
                    <a:srgbClr val="FDCE35"/>
                  </a:gs>
                  <a:gs pos="100000">
                    <a:schemeClr val="accent3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75" name="Google Shape;875;p1"/>
            <p:cNvGrpSpPr/>
            <p:nvPr/>
          </p:nvGrpSpPr>
          <p:grpSpPr>
            <a:xfrm>
              <a:off x="8012538" y="961336"/>
              <a:ext cx="1184376" cy="1180547"/>
              <a:chOff x="8012538" y="961336"/>
              <a:chExt cx="1184376" cy="1180547"/>
            </a:xfrm>
          </p:grpSpPr>
          <p:sp>
            <p:nvSpPr>
              <p:cNvPr id="876" name="Google Shape;876;p1"/>
              <p:cNvSpPr/>
              <p:nvPr/>
            </p:nvSpPr>
            <p:spPr>
              <a:xfrm>
                <a:off x="8012538" y="961336"/>
                <a:ext cx="599207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C0590E"/>
                  </a:gs>
                  <a:gs pos="25000">
                    <a:srgbClr val="CD5F0E"/>
                  </a:gs>
                  <a:gs pos="100000">
                    <a:srgbClr val="E66B10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77" name="Google Shape;877;p1"/>
              <p:cNvSpPr/>
              <p:nvPr/>
            </p:nvSpPr>
            <p:spPr>
              <a:xfrm flipH="1">
                <a:off x="8597707" y="961336"/>
                <a:ext cx="599207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E66B10"/>
                  </a:gs>
                  <a:gs pos="75000">
                    <a:srgbClr val="CD5F0E"/>
                  </a:gs>
                  <a:gs pos="100000">
                    <a:srgbClr val="C0590E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78" name="Google Shape;878;p1"/>
              <p:cNvSpPr/>
              <p:nvPr/>
            </p:nvSpPr>
            <p:spPr>
              <a:xfrm flipH="1">
                <a:off x="8600528" y="961336"/>
                <a:ext cx="358368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70000">
                    <a:srgbClr val="FDCC2F"/>
                  </a:gs>
                  <a:gs pos="100000">
                    <a:srgbClr val="CD5F0E"/>
                  </a:gs>
                </a:gsLst>
                <a:lin ang="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879" name="Google Shape;879;p1"/>
              <p:cNvSpPr/>
              <p:nvPr/>
            </p:nvSpPr>
            <p:spPr>
              <a:xfrm>
                <a:off x="8250556" y="961336"/>
                <a:ext cx="358368" cy="1180547"/>
              </a:xfrm>
              <a:custGeom>
                <a:avLst/>
                <a:gdLst/>
                <a:ahLst/>
                <a:cxnLst/>
                <a:rect l="l" t="t" r="r" b="b"/>
                <a:pathLst>
                  <a:path w="666361" h="1312853" extrusionOk="0">
                    <a:moveTo>
                      <a:pt x="417713" y="1803"/>
                    </a:moveTo>
                    <a:cubicBezTo>
                      <a:pt x="504336" y="11478"/>
                      <a:pt x="605290" y="69294"/>
                      <a:pt x="666361" y="167253"/>
                    </a:cubicBezTo>
                    <a:lnTo>
                      <a:pt x="666025" y="1307251"/>
                    </a:lnTo>
                    <a:lnTo>
                      <a:pt x="657567" y="1312853"/>
                    </a:lnTo>
                    <a:cubicBezTo>
                      <a:pt x="-394158" y="656864"/>
                      <a:pt x="42344" y="-40119"/>
                      <a:pt x="417713" y="18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9650F"/>
                  </a:gs>
                  <a:gs pos="30000">
                    <a:srgbClr val="FDCE35"/>
                  </a:gs>
                  <a:gs pos="100000">
                    <a:schemeClr val="accent3"/>
                  </a:gs>
                </a:gsLst>
                <a:lin ang="10800000" scaled="0"/>
              </a:gradFill>
              <a:ln>
                <a:noFill/>
              </a:ln>
              <a:effectLst>
                <a:outerShdw blurRad="317500" dist="12700" dir="16200000" rotWithShape="0">
                  <a:srgbClr val="000000">
                    <a:alpha val="14509"/>
                  </a:srgbClr>
                </a:outerShdw>
              </a:effectLst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1"/>
                  <a:buFont typeface="Arial"/>
                  <a:buNone/>
                </a:pPr>
                <a:endParaRPr sz="2701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grpSp>
          <p:nvGrpSpPr>
            <p:cNvPr id="880" name="Google Shape;880;p1"/>
            <p:cNvGrpSpPr/>
            <p:nvPr/>
          </p:nvGrpSpPr>
          <p:grpSpPr>
            <a:xfrm>
              <a:off x="8166042" y="2950922"/>
              <a:ext cx="840348" cy="1551369"/>
              <a:chOff x="1975571" y="1772713"/>
              <a:chExt cx="1972530" cy="3641492"/>
            </a:xfrm>
          </p:grpSpPr>
          <p:grpSp>
            <p:nvGrpSpPr>
              <p:cNvPr id="881" name="Google Shape;881;p1"/>
              <p:cNvGrpSpPr/>
              <p:nvPr/>
            </p:nvGrpSpPr>
            <p:grpSpPr>
              <a:xfrm>
                <a:off x="2541356" y="1772713"/>
                <a:ext cx="1106207" cy="3638635"/>
                <a:chOff x="2541356" y="1772713"/>
                <a:chExt cx="1106207" cy="3638635"/>
              </a:xfrm>
            </p:grpSpPr>
            <p:sp>
              <p:nvSpPr>
                <p:cNvPr id="882" name="Google Shape;882;p1"/>
                <p:cNvSpPr/>
                <p:nvPr/>
              </p:nvSpPr>
              <p:spPr>
                <a:xfrm>
                  <a:off x="2571096" y="4597937"/>
                  <a:ext cx="402336" cy="182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0752" h="1560620" extrusionOk="0">
                      <a:moveTo>
                        <a:pt x="62916" y="34213"/>
                      </a:moveTo>
                      <a:lnTo>
                        <a:pt x="114391" y="57191"/>
                      </a:lnTo>
                      <a:cubicBezTo>
                        <a:pt x="302323" y="147074"/>
                        <a:pt x="498413" y="220606"/>
                        <a:pt x="694512" y="277806"/>
                      </a:cubicBezTo>
                      <a:lnTo>
                        <a:pt x="702687" y="277806"/>
                      </a:lnTo>
                      <a:cubicBezTo>
                        <a:pt x="743545" y="285981"/>
                        <a:pt x="784395" y="302314"/>
                        <a:pt x="833420" y="310489"/>
                      </a:cubicBezTo>
                      <a:lnTo>
                        <a:pt x="1241959" y="343172"/>
                      </a:lnTo>
                      <a:lnTo>
                        <a:pt x="3480752" y="1560620"/>
                      </a:lnTo>
                      <a:lnTo>
                        <a:pt x="3064038" y="1527929"/>
                      </a:lnTo>
                      <a:lnTo>
                        <a:pt x="3057133" y="1524163"/>
                      </a:lnTo>
                      <a:lnTo>
                        <a:pt x="2941481" y="1495246"/>
                      </a:lnTo>
                      <a:lnTo>
                        <a:pt x="2933314" y="1495246"/>
                      </a:lnTo>
                      <a:cubicBezTo>
                        <a:pt x="2737215" y="1446221"/>
                        <a:pt x="2541108" y="1372688"/>
                        <a:pt x="2353185" y="1274639"/>
                      </a:cubicBezTo>
                      <a:cubicBezTo>
                        <a:pt x="2312335" y="1258298"/>
                        <a:pt x="2279652" y="1241956"/>
                        <a:pt x="2238794" y="1217440"/>
                      </a:cubicBezTo>
                      <a:lnTo>
                        <a:pt x="62916" y="34213"/>
                      </a:lnTo>
                      <a:close/>
                      <a:moveTo>
                        <a:pt x="0" y="0"/>
                      </a:moveTo>
                      <a:lnTo>
                        <a:pt x="62916" y="34213"/>
                      </a:lnTo>
                      <a:lnTo>
                        <a:pt x="57199" y="31661"/>
                      </a:lnTo>
                      <a:cubicBezTo>
                        <a:pt x="38815" y="22469"/>
                        <a:pt x="20429" y="12254"/>
                        <a:pt x="0" y="0"/>
                      </a:cubicBezTo>
                      <a:close/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83" name="Google Shape;883;p1"/>
                <p:cNvSpPr/>
                <p:nvPr/>
              </p:nvSpPr>
              <p:spPr>
                <a:xfrm>
                  <a:off x="3023223" y="4576005"/>
                  <a:ext cx="257175" cy="13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133350" extrusionOk="0">
                      <a:moveTo>
                        <a:pt x="260032" y="141922"/>
                      </a:moveTo>
                      <a:lnTo>
                        <a:pt x="0" y="0"/>
                      </a:lnTo>
                      <a:cubicBezTo>
                        <a:pt x="0" y="0"/>
                        <a:pt x="952" y="0"/>
                        <a:pt x="952" y="0"/>
                      </a:cubicBezTo>
                      <a:lnTo>
                        <a:pt x="260032" y="141922"/>
                      </a:lnTo>
                      <a:cubicBezTo>
                        <a:pt x="260985" y="141922"/>
                        <a:pt x="260985" y="141922"/>
                        <a:pt x="260032" y="141922"/>
                      </a:cubicBezTo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84" name="Google Shape;884;p1"/>
                <p:cNvSpPr/>
                <p:nvPr/>
              </p:nvSpPr>
              <p:spPr>
                <a:xfrm>
                  <a:off x="2706138" y="4925573"/>
                  <a:ext cx="257175" cy="48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485775" extrusionOk="0">
                      <a:moveTo>
                        <a:pt x="260033" y="486727"/>
                      </a:moveTo>
                      <a:lnTo>
                        <a:pt x="0" y="344805"/>
                      </a:lnTo>
                      <a:lnTo>
                        <a:pt x="953" y="0"/>
                      </a:lnTo>
                      <a:lnTo>
                        <a:pt x="260985" y="141922"/>
                      </a:lnTo>
                      <a:close/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85" name="Google Shape;885;p1"/>
                <p:cNvSpPr/>
                <p:nvPr/>
              </p:nvSpPr>
              <p:spPr>
                <a:xfrm>
                  <a:off x="2986527" y="3640650"/>
                  <a:ext cx="661036" cy="1099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1035" h="1099185" extrusionOk="0">
                      <a:moveTo>
                        <a:pt x="359092" y="597218"/>
                      </a:moveTo>
                      <a:lnTo>
                        <a:pt x="620078" y="739140"/>
                      </a:lnTo>
                      <a:lnTo>
                        <a:pt x="584835" y="818198"/>
                      </a:lnTo>
                      <a:lnTo>
                        <a:pt x="584836" y="818198"/>
                      </a:lnTo>
                      <a:cubicBezTo>
                        <a:pt x="573405" y="840105"/>
                        <a:pt x="560070" y="861060"/>
                        <a:pt x="545783" y="882015"/>
                      </a:cubicBezTo>
                      <a:lnTo>
                        <a:pt x="538930" y="891439"/>
                      </a:lnTo>
                      <a:lnTo>
                        <a:pt x="539116" y="891540"/>
                      </a:lnTo>
                      <a:cubicBezTo>
                        <a:pt x="525780" y="908686"/>
                        <a:pt x="513398" y="924878"/>
                        <a:pt x="500063" y="940118"/>
                      </a:cubicBezTo>
                      <a:lnTo>
                        <a:pt x="500063" y="941070"/>
                      </a:lnTo>
                      <a:cubicBezTo>
                        <a:pt x="483870" y="958215"/>
                        <a:pt x="467678" y="974408"/>
                        <a:pt x="451485" y="989648"/>
                      </a:cubicBezTo>
                      <a:lnTo>
                        <a:pt x="396629" y="1033155"/>
                      </a:lnTo>
                      <a:lnTo>
                        <a:pt x="397193" y="1033462"/>
                      </a:lnTo>
                      <a:cubicBezTo>
                        <a:pt x="371475" y="1049655"/>
                        <a:pt x="346711" y="1063943"/>
                        <a:pt x="320041" y="1076325"/>
                      </a:cubicBezTo>
                      <a:lnTo>
                        <a:pt x="319088" y="1077277"/>
                      </a:lnTo>
                      <a:lnTo>
                        <a:pt x="260985" y="1099185"/>
                      </a:lnTo>
                      <a:lnTo>
                        <a:pt x="0" y="957262"/>
                      </a:lnTo>
                      <a:lnTo>
                        <a:pt x="59055" y="935355"/>
                      </a:lnTo>
                      <a:lnTo>
                        <a:pt x="60008" y="935355"/>
                      </a:lnTo>
                      <a:lnTo>
                        <a:pt x="135745" y="891807"/>
                      </a:lnTo>
                      <a:lnTo>
                        <a:pt x="135255" y="891540"/>
                      </a:lnTo>
                      <a:cubicBezTo>
                        <a:pt x="154305" y="878205"/>
                        <a:pt x="173355" y="863918"/>
                        <a:pt x="190500" y="847725"/>
                      </a:cubicBezTo>
                      <a:cubicBezTo>
                        <a:pt x="207645" y="832486"/>
                        <a:pt x="222885" y="816293"/>
                        <a:pt x="239078" y="799148"/>
                      </a:cubicBezTo>
                      <a:lnTo>
                        <a:pt x="239078" y="798196"/>
                      </a:lnTo>
                      <a:lnTo>
                        <a:pt x="277307" y="750642"/>
                      </a:lnTo>
                      <a:lnTo>
                        <a:pt x="277178" y="750571"/>
                      </a:lnTo>
                      <a:cubicBezTo>
                        <a:pt x="280036" y="746761"/>
                        <a:pt x="281941" y="743903"/>
                        <a:pt x="284798" y="740093"/>
                      </a:cubicBezTo>
                      <a:cubicBezTo>
                        <a:pt x="299086" y="719138"/>
                        <a:pt x="312420" y="698183"/>
                        <a:pt x="323850" y="676275"/>
                      </a:cubicBezTo>
                      <a:cubicBezTo>
                        <a:pt x="337185" y="650558"/>
                        <a:pt x="349567" y="623888"/>
                        <a:pt x="359092" y="597218"/>
                      </a:cubicBezTo>
                      <a:close/>
                      <a:moveTo>
                        <a:pt x="220980" y="0"/>
                      </a:moveTo>
                      <a:lnTo>
                        <a:pt x="481965" y="141922"/>
                      </a:lnTo>
                      <a:cubicBezTo>
                        <a:pt x="521970" y="163830"/>
                        <a:pt x="553403" y="187642"/>
                        <a:pt x="575310" y="214313"/>
                      </a:cubicBezTo>
                      <a:cubicBezTo>
                        <a:pt x="632460" y="281940"/>
                        <a:pt x="661035" y="379095"/>
                        <a:pt x="661035" y="504825"/>
                      </a:cubicBezTo>
                      <a:cubicBezTo>
                        <a:pt x="660083" y="588645"/>
                        <a:pt x="646748" y="666750"/>
                        <a:pt x="621030" y="739140"/>
                      </a:cubicBezTo>
                      <a:lnTo>
                        <a:pt x="360045" y="597218"/>
                      </a:lnTo>
                      <a:cubicBezTo>
                        <a:pt x="386715" y="524827"/>
                        <a:pt x="400050" y="446722"/>
                        <a:pt x="400050" y="362902"/>
                      </a:cubicBezTo>
                      <a:cubicBezTo>
                        <a:pt x="400050" y="237172"/>
                        <a:pt x="371475" y="140970"/>
                        <a:pt x="314325" y="72390"/>
                      </a:cubicBezTo>
                      <a:cubicBezTo>
                        <a:pt x="291465" y="45720"/>
                        <a:pt x="260985" y="20955"/>
                        <a:pt x="220980" y="0"/>
                      </a:cubicBezTo>
                      <a:close/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86" name="Google Shape;886;p1"/>
                <p:cNvSpPr/>
                <p:nvPr/>
              </p:nvSpPr>
              <p:spPr>
                <a:xfrm>
                  <a:off x="2967026" y="3229268"/>
                  <a:ext cx="673417" cy="24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3417" h="247650" extrusionOk="0">
                      <a:moveTo>
                        <a:pt x="261937" y="45720"/>
                      </a:moveTo>
                      <a:cubicBezTo>
                        <a:pt x="271462" y="48578"/>
                        <a:pt x="280987" y="50483"/>
                        <a:pt x="288607" y="53340"/>
                      </a:cubicBezTo>
                      <a:cubicBezTo>
                        <a:pt x="323850" y="64770"/>
                        <a:pt x="357187" y="79058"/>
                        <a:pt x="387667" y="93345"/>
                      </a:cubicBezTo>
                      <a:cubicBezTo>
                        <a:pt x="396240" y="97155"/>
                        <a:pt x="404812" y="101917"/>
                        <a:pt x="412432" y="105728"/>
                      </a:cubicBezTo>
                      <a:lnTo>
                        <a:pt x="673417" y="247650"/>
                      </a:lnTo>
                      <a:cubicBezTo>
                        <a:pt x="664845" y="243840"/>
                        <a:pt x="656272" y="239078"/>
                        <a:pt x="647700" y="235267"/>
                      </a:cubicBezTo>
                      <a:lnTo>
                        <a:pt x="644991" y="233789"/>
                      </a:lnTo>
                      <a:lnTo>
                        <a:pt x="549592" y="195262"/>
                      </a:lnTo>
                      <a:cubicBezTo>
                        <a:pt x="541972" y="192405"/>
                        <a:pt x="532447" y="189548"/>
                        <a:pt x="522922" y="186690"/>
                      </a:cubicBezTo>
                      <a:close/>
                      <a:moveTo>
                        <a:pt x="0" y="0"/>
                      </a:moveTo>
                      <a:lnTo>
                        <a:pt x="80010" y="11430"/>
                      </a:lnTo>
                      <a:lnTo>
                        <a:pt x="80421" y="11654"/>
                      </a:lnTo>
                      <a:lnTo>
                        <a:pt x="185499" y="28933"/>
                      </a:lnTo>
                      <a:cubicBezTo>
                        <a:pt x="215979" y="34528"/>
                        <a:pt x="241458" y="40005"/>
                        <a:pt x="261937" y="45720"/>
                      </a:cubicBezTo>
                      <a:lnTo>
                        <a:pt x="522922" y="187643"/>
                      </a:lnTo>
                      <a:cubicBezTo>
                        <a:pt x="481965" y="176213"/>
                        <a:pt x="421004" y="164783"/>
                        <a:pt x="340042" y="153353"/>
                      </a:cubicBezTo>
                      <a:lnTo>
                        <a:pt x="260985" y="141923"/>
                      </a:lnTo>
                      <a:close/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87" name="Google Shape;887;p1"/>
                <p:cNvSpPr/>
                <p:nvPr/>
              </p:nvSpPr>
              <p:spPr>
                <a:xfrm>
                  <a:off x="2707091" y="3532163"/>
                  <a:ext cx="257175" cy="123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1238250" extrusionOk="0">
                      <a:moveTo>
                        <a:pt x="260985" y="1244918"/>
                      </a:moveTo>
                      <a:lnTo>
                        <a:pt x="0" y="1102995"/>
                      </a:lnTo>
                      <a:lnTo>
                        <a:pt x="1905" y="0"/>
                      </a:lnTo>
                      <a:lnTo>
                        <a:pt x="262890" y="141922"/>
                      </a:lnTo>
                      <a:close/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88" name="Google Shape;888;p1"/>
                <p:cNvSpPr/>
                <p:nvPr/>
              </p:nvSpPr>
              <p:spPr>
                <a:xfrm>
                  <a:off x="3102280" y="2270955"/>
                  <a:ext cx="457200" cy="49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00" h="495300" extrusionOk="0">
                      <a:moveTo>
                        <a:pt x="459105" y="500063"/>
                      </a:moveTo>
                      <a:lnTo>
                        <a:pt x="198120" y="358140"/>
                      </a:lnTo>
                      <a:cubicBezTo>
                        <a:pt x="179070" y="224790"/>
                        <a:pt x="140017" y="126683"/>
                        <a:pt x="80963" y="62865"/>
                      </a:cubicBezTo>
                      <a:cubicBezTo>
                        <a:pt x="57150" y="38100"/>
                        <a:pt x="30480" y="17145"/>
                        <a:pt x="0" y="0"/>
                      </a:cubicBezTo>
                      <a:lnTo>
                        <a:pt x="260985" y="141923"/>
                      </a:lnTo>
                      <a:cubicBezTo>
                        <a:pt x="291465" y="158115"/>
                        <a:pt x="318135" y="179070"/>
                        <a:pt x="341948" y="204788"/>
                      </a:cubicBezTo>
                      <a:cubicBezTo>
                        <a:pt x="401955" y="268605"/>
                        <a:pt x="441008" y="366713"/>
                        <a:pt x="459105" y="500063"/>
                      </a:cubicBezTo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89" name="Google Shape;889;p1"/>
                <p:cNvSpPr/>
                <p:nvPr/>
              </p:nvSpPr>
              <p:spPr>
                <a:xfrm>
                  <a:off x="2541356" y="3138780"/>
                  <a:ext cx="428625" cy="200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625" h="200026" extrusionOk="0">
                      <a:moveTo>
                        <a:pt x="0" y="0"/>
                      </a:moveTo>
                      <a:cubicBezTo>
                        <a:pt x="5715" y="2858"/>
                        <a:pt x="11430" y="5715"/>
                        <a:pt x="17145" y="8573"/>
                      </a:cubicBezTo>
                      <a:cubicBezTo>
                        <a:pt x="44767" y="21908"/>
                        <a:pt x="75248" y="34290"/>
                        <a:pt x="109538" y="44768"/>
                      </a:cubicBezTo>
                      <a:lnTo>
                        <a:pt x="370023" y="186418"/>
                      </a:lnTo>
                      <a:lnTo>
                        <a:pt x="110490" y="44768"/>
                      </a:lnTo>
                      <a:lnTo>
                        <a:pt x="168592" y="59056"/>
                      </a:lnTo>
                      <a:lnTo>
                        <a:pt x="428625" y="200026"/>
                      </a:lnTo>
                      <a:lnTo>
                        <a:pt x="370523" y="186691"/>
                      </a:lnTo>
                      <a:lnTo>
                        <a:pt x="370517" y="186688"/>
                      </a:lnTo>
                      <a:lnTo>
                        <a:pt x="278130" y="150495"/>
                      </a:lnTo>
                      <a:cubicBezTo>
                        <a:pt x="272415" y="147638"/>
                        <a:pt x="266700" y="144780"/>
                        <a:pt x="260985" y="141923"/>
                      </a:cubicBezTo>
                      <a:close/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90" name="Google Shape;890;p1"/>
                <p:cNvSpPr/>
                <p:nvPr/>
              </p:nvSpPr>
              <p:spPr>
                <a:xfrm>
                  <a:off x="2969883" y="1938632"/>
                  <a:ext cx="618767" cy="2193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767" h="219303" extrusionOk="0">
                      <a:moveTo>
                        <a:pt x="323751" y="66771"/>
                      </a:moveTo>
                      <a:lnTo>
                        <a:pt x="584736" y="208694"/>
                      </a:lnTo>
                      <a:lnTo>
                        <a:pt x="323751" y="66771"/>
                      </a:lnTo>
                      <a:close/>
                      <a:moveTo>
                        <a:pt x="0" y="0"/>
                      </a:moveTo>
                      <a:lnTo>
                        <a:pt x="100965" y="2857"/>
                      </a:lnTo>
                      <a:lnTo>
                        <a:pt x="102772" y="3833"/>
                      </a:lnTo>
                      <a:lnTo>
                        <a:pt x="214213" y="22860"/>
                      </a:lnTo>
                      <a:lnTo>
                        <a:pt x="323751" y="66772"/>
                      </a:lnTo>
                      <a:lnTo>
                        <a:pt x="615997" y="216510"/>
                      </a:lnTo>
                      <a:cubicBezTo>
                        <a:pt x="639453" y="232526"/>
                        <a:pt x="507482" y="174980"/>
                        <a:pt x="464489" y="162866"/>
                      </a:cubicBezTo>
                      <a:lnTo>
                        <a:pt x="358041" y="143827"/>
                      </a:lnTo>
                      <a:cubicBezTo>
                        <a:pt x="357994" y="143802"/>
                        <a:pt x="357948" y="143776"/>
                        <a:pt x="357901" y="143751"/>
                      </a:cubicBezTo>
                      <a:lnTo>
                        <a:pt x="260033" y="1419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91" name="Google Shape;891;p1"/>
                <p:cNvSpPr/>
                <p:nvPr/>
              </p:nvSpPr>
              <p:spPr>
                <a:xfrm>
                  <a:off x="2709948" y="2277720"/>
                  <a:ext cx="257175" cy="106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1066800" extrusionOk="0">
                      <a:moveTo>
                        <a:pt x="260033" y="1070610"/>
                      </a:moveTo>
                      <a:lnTo>
                        <a:pt x="0" y="929640"/>
                      </a:lnTo>
                      <a:lnTo>
                        <a:pt x="1905" y="0"/>
                      </a:lnTo>
                      <a:lnTo>
                        <a:pt x="261938" y="141922"/>
                      </a:lnTo>
                      <a:close/>
                    </a:path>
                  </a:pathLst>
                </a:custGeom>
                <a:solidFill>
                  <a:srgbClr val="C0590E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92" name="Google Shape;892;p1"/>
                <p:cNvSpPr/>
                <p:nvPr/>
              </p:nvSpPr>
              <p:spPr>
                <a:xfrm>
                  <a:off x="2708898" y="1772713"/>
                  <a:ext cx="521969" cy="178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1970" h="178118" extrusionOk="0">
                      <a:moveTo>
                        <a:pt x="230505" y="2858"/>
                      </a:moveTo>
                      <a:lnTo>
                        <a:pt x="490537" y="144781"/>
                      </a:lnTo>
                      <a:lnTo>
                        <a:pt x="302895" y="172403"/>
                      </a:lnTo>
                      <a:lnTo>
                        <a:pt x="260032" y="178118"/>
                      </a:lnTo>
                      <a:lnTo>
                        <a:pt x="0" y="37148"/>
                      </a:lnTo>
                      <a:lnTo>
                        <a:pt x="41910" y="30480"/>
                      </a:lnTo>
                      <a:lnTo>
                        <a:pt x="41912" y="30481"/>
                      </a:lnTo>
                      <a:close/>
                      <a:moveTo>
                        <a:pt x="260985" y="0"/>
                      </a:moveTo>
                      <a:lnTo>
                        <a:pt x="521970" y="141923"/>
                      </a:lnTo>
                      <a:lnTo>
                        <a:pt x="490537" y="144780"/>
                      </a:lnTo>
                      <a:lnTo>
                        <a:pt x="230505" y="285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sp>
            <p:nvSpPr>
              <p:cNvPr id="893" name="Google Shape;893;p1"/>
              <p:cNvSpPr/>
              <p:nvPr/>
            </p:nvSpPr>
            <p:spPr>
              <a:xfrm>
                <a:off x="2233601" y="1909005"/>
                <a:ext cx="1714500" cy="3505200"/>
              </a:xfrm>
              <a:custGeom>
                <a:avLst/>
                <a:gdLst/>
                <a:ahLst/>
                <a:cxnLst/>
                <a:rect l="l" t="t" r="r" b="b"/>
                <a:pathLst>
                  <a:path w="1714500" h="3505200" extrusionOk="0">
                    <a:moveTo>
                      <a:pt x="1669733" y="1870710"/>
                    </a:moveTo>
                    <a:cubicBezTo>
                      <a:pt x="1703070" y="1959293"/>
                      <a:pt x="1720215" y="2058353"/>
                      <a:pt x="1720215" y="2166938"/>
                    </a:cubicBezTo>
                    <a:cubicBezTo>
                      <a:pt x="1720215" y="2406015"/>
                      <a:pt x="1648778" y="2615565"/>
                      <a:pt x="1507808" y="2795588"/>
                    </a:cubicBezTo>
                    <a:cubicBezTo>
                      <a:pt x="1402080" y="2930843"/>
                      <a:pt x="1273493" y="3027045"/>
                      <a:pt x="1121093" y="3084195"/>
                    </a:cubicBezTo>
                    <a:lnTo>
                      <a:pt x="991553" y="3120390"/>
                    </a:lnTo>
                    <a:lnTo>
                      <a:pt x="990600" y="3466148"/>
                    </a:lnTo>
                    <a:lnTo>
                      <a:pt x="960120" y="3470910"/>
                    </a:lnTo>
                    <a:lnTo>
                      <a:pt x="772478" y="3505200"/>
                    </a:lnTo>
                    <a:lnTo>
                      <a:pt x="729615" y="3503295"/>
                    </a:lnTo>
                    <a:lnTo>
                      <a:pt x="730568" y="3158490"/>
                    </a:lnTo>
                    <a:lnTo>
                      <a:pt x="659130" y="3156585"/>
                    </a:lnTo>
                    <a:cubicBezTo>
                      <a:pt x="550545" y="3148965"/>
                      <a:pt x="459105" y="3129915"/>
                      <a:pt x="383858" y="3098483"/>
                    </a:cubicBezTo>
                    <a:cubicBezTo>
                      <a:pt x="283845" y="3056573"/>
                      <a:pt x="198120" y="2979420"/>
                      <a:pt x="125730" y="2865120"/>
                    </a:cubicBezTo>
                    <a:cubicBezTo>
                      <a:pt x="53340" y="2750820"/>
                      <a:pt x="11430" y="2606040"/>
                      <a:pt x="0" y="2427923"/>
                    </a:cubicBezTo>
                    <a:lnTo>
                      <a:pt x="320993" y="2317433"/>
                    </a:lnTo>
                    <a:cubicBezTo>
                      <a:pt x="345758" y="2499360"/>
                      <a:pt x="388620" y="2629853"/>
                      <a:pt x="451485" y="2707958"/>
                    </a:cubicBezTo>
                    <a:cubicBezTo>
                      <a:pt x="519113" y="2790825"/>
                      <a:pt x="596265" y="2841308"/>
                      <a:pt x="682943" y="2860358"/>
                    </a:cubicBezTo>
                    <a:lnTo>
                      <a:pt x="730568" y="2864168"/>
                    </a:lnTo>
                    <a:lnTo>
                      <a:pt x="732473" y="1761173"/>
                    </a:lnTo>
                    <a:lnTo>
                      <a:pt x="576263" y="1735455"/>
                    </a:lnTo>
                    <a:cubicBezTo>
                      <a:pt x="509588" y="1717358"/>
                      <a:pt x="441008" y="1692593"/>
                      <a:pt x="372428" y="1660208"/>
                    </a:cubicBezTo>
                    <a:cubicBezTo>
                      <a:pt x="270510" y="1612583"/>
                      <a:pt x="192405" y="1539240"/>
                      <a:pt x="138113" y="1438275"/>
                    </a:cubicBezTo>
                    <a:cubicBezTo>
                      <a:pt x="82868" y="1337310"/>
                      <a:pt x="56198" y="1217295"/>
                      <a:pt x="56198" y="1079183"/>
                    </a:cubicBezTo>
                    <a:cubicBezTo>
                      <a:pt x="56198" y="833438"/>
                      <a:pt x="137160" y="622935"/>
                      <a:pt x="298133" y="448628"/>
                    </a:cubicBezTo>
                    <a:cubicBezTo>
                      <a:pt x="379095" y="360998"/>
                      <a:pt x="488633" y="290513"/>
                      <a:pt x="628650" y="239077"/>
                    </a:cubicBezTo>
                    <a:lnTo>
                      <a:pt x="735330" y="206693"/>
                    </a:lnTo>
                    <a:lnTo>
                      <a:pt x="735330" y="36195"/>
                    </a:lnTo>
                    <a:lnTo>
                      <a:pt x="778193" y="30480"/>
                    </a:lnTo>
                    <a:lnTo>
                      <a:pt x="965835" y="2858"/>
                    </a:lnTo>
                    <a:lnTo>
                      <a:pt x="996315" y="0"/>
                    </a:lnTo>
                    <a:lnTo>
                      <a:pt x="996315" y="168593"/>
                    </a:lnTo>
                    <a:lnTo>
                      <a:pt x="1097280" y="171450"/>
                    </a:lnTo>
                    <a:cubicBezTo>
                      <a:pt x="1222058" y="182880"/>
                      <a:pt x="1324928" y="220027"/>
                      <a:pt x="1406843" y="282893"/>
                    </a:cubicBezTo>
                    <a:cubicBezTo>
                      <a:pt x="1545908" y="388620"/>
                      <a:pt x="1629728" y="548640"/>
                      <a:pt x="1657350" y="763905"/>
                    </a:cubicBezTo>
                    <a:lnTo>
                      <a:pt x="1326833" y="863918"/>
                    </a:lnTo>
                    <a:cubicBezTo>
                      <a:pt x="1307783" y="730568"/>
                      <a:pt x="1268730" y="632460"/>
                      <a:pt x="1209675" y="568643"/>
                    </a:cubicBezTo>
                    <a:cubicBezTo>
                      <a:pt x="1164908" y="521017"/>
                      <a:pt x="1107758" y="488633"/>
                      <a:pt x="1038225" y="471488"/>
                    </a:cubicBezTo>
                    <a:lnTo>
                      <a:pt x="995363" y="464820"/>
                    </a:lnTo>
                    <a:lnTo>
                      <a:pt x="993458" y="1460183"/>
                    </a:lnTo>
                    <a:lnTo>
                      <a:pt x="1073468" y="1471613"/>
                    </a:lnTo>
                    <a:cubicBezTo>
                      <a:pt x="1173480" y="1486853"/>
                      <a:pt x="1243013" y="1500188"/>
                      <a:pt x="1282065" y="1513523"/>
                    </a:cubicBezTo>
                    <a:cubicBezTo>
                      <a:pt x="1381125" y="1546860"/>
                      <a:pt x="1462088" y="1592580"/>
                      <a:pt x="1524953" y="1651635"/>
                    </a:cubicBezTo>
                    <a:cubicBezTo>
                      <a:pt x="1587818" y="1708785"/>
                      <a:pt x="1635443" y="1782128"/>
                      <a:pt x="1669733" y="1870710"/>
                    </a:cubicBezTo>
                    <a:close/>
                    <a:moveTo>
                      <a:pt x="1268730" y="2624138"/>
                    </a:moveTo>
                    <a:cubicBezTo>
                      <a:pt x="1349693" y="2512695"/>
                      <a:pt x="1390650" y="2384108"/>
                      <a:pt x="1390650" y="2236470"/>
                    </a:cubicBezTo>
                    <a:cubicBezTo>
                      <a:pt x="1390650" y="2110740"/>
                      <a:pt x="1362075" y="2014538"/>
                      <a:pt x="1304925" y="1945958"/>
                    </a:cubicBezTo>
                    <a:cubicBezTo>
                      <a:pt x="1262063" y="1894523"/>
                      <a:pt x="1186815" y="1852613"/>
                      <a:pt x="1080135" y="1820228"/>
                    </a:cubicBezTo>
                    <a:lnTo>
                      <a:pt x="992505" y="1798320"/>
                    </a:lnTo>
                    <a:lnTo>
                      <a:pt x="990600" y="2830830"/>
                    </a:lnTo>
                    <a:lnTo>
                      <a:pt x="1048703" y="2808923"/>
                    </a:lnTo>
                    <a:cubicBezTo>
                      <a:pt x="1135380" y="2768918"/>
                      <a:pt x="1207770" y="2707005"/>
                      <a:pt x="1268730" y="2624138"/>
                    </a:cubicBezTo>
                    <a:moveTo>
                      <a:pt x="732473" y="1425893"/>
                    </a:moveTo>
                    <a:lnTo>
                      <a:pt x="734378" y="497205"/>
                    </a:lnTo>
                    <a:lnTo>
                      <a:pt x="688658" y="514350"/>
                    </a:lnTo>
                    <a:cubicBezTo>
                      <a:pt x="604838" y="554355"/>
                      <a:pt x="537210" y="609600"/>
                      <a:pt x="482917" y="682943"/>
                    </a:cubicBezTo>
                    <a:cubicBezTo>
                      <a:pt x="411480" y="780098"/>
                      <a:pt x="375285" y="887730"/>
                      <a:pt x="375285" y="1006793"/>
                    </a:cubicBezTo>
                    <a:cubicBezTo>
                      <a:pt x="375285" y="1124903"/>
                      <a:pt x="405765" y="1219200"/>
                      <a:pt x="465773" y="1289685"/>
                    </a:cubicBezTo>
                    <a:cubicBezTo>
                      <a:pt x="511492" y="1343025"/>
                      <a:pt x="581025" y="1383030"/>
                      <a:pt x="674370" y="1411605"/>
                    </a:cubicBezTo>
                    <a:lnTo>
                      <a:pt x="732473" y="1425893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894" name="Google Shape;894;p1"/>
              <p:cNvGrpSpPr/>
              <p:nvPr/>
            </p:nvGrpSpPr>
            <p:grpSpPr>
              <a:xfrm>
                <a:off x="1975571" y="1809862"/>
                <a:ext cx="997268" cy="3175718"/>
                <a:chOff x="1975571" y="1809862"/>
                <a:chExt cx="997268" cy="3175718"/>
              </a:xfrm>
            </p:grpSpPr>
            <p:sp>
              <p:nvSpPr>
                <p:cNvPr id="895" name="Google Shape;895;p1"/>
                <p:cNvSpPr/>
                <p:nvPr/>
              </p:nvSpPr>
              <p:spPr>
                <a:xfrm>
                  <a:off x="1982155" y="4195005"/>
                  <a:ext cx="600074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075" h="790575" extrusionOk="0">
                      <a:moveTo>
                        <a:pt x="601980" y="791528"/>
                      </a:moveTo>
                      <a:lnTo>
                        <a:pt x="340995" y="649605"/>
                      </a:lnTo>
                      <a:cubicBezTo>
                        <a:pt x="259080" y="604838"/>
                        <a:pt x="187643" y="534353"/>
                        <a:pt x="125730" y="437197"/>
                      </a:cubicBezTo>
                      <a:cubicBezTo>
                        <a:pt x="53340" y="323850"/>
                        <a:pt x="11430" y="178118"/>
                        <a:pt x="0" y="0"/>
                      </a:cubicBezTo>
                      <a:lnTo>
                        <a:pt x="260985" y="141922"/>
                      </a:lnTo>
                      <a:cubicBezTo>
                        <a:pt x="272415" y="319088"/>
                        <a:pt x="314325" y="464820"/>
                        <a:pt x="386715" y="579120"/>
                      </a:cubicBezTo>
                      <a:cubicBezTo>
                        <a:pt x="448628" y="676275"/>
                        <a:pt x="520065" y="747713"/>
                        <a:pt x="601980" y="791528"/>
                      </a:cubicBezTo>
                    </a:path>
                  </a:pathLst>
                </a:custGeom>
                <a:solidFill>
                  <a:srgbClr val="F5AE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96" name="Google Shape;896;p1"/>
                <p:cNvSpPr/>
                <p:nvPr/>
              </p:nvSpPr>
              <p:spPr>
                <a:xfrm>
                  <a:off x="1975571" y="4089376"/>
                  <a:ext cx="581025" cy="24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025" h="247650" extrusionOk="0">
                      <a:moveTo>
                        <a:pt x="260985" y="251460"/>
                      </a:moveTo>
                      <a:lnTo>
                        <a:pt x="0" y="109538"/>
                      </a:lnTo>
                      <a:lnTo>
                        <a:pt x="320993" y="0"/>
                      </a:lnTo>
                      <a:lnTo>
                        <a:pt x="581978" y="140970"/>
                      </a:lnTo>
                      <a:close/>
                    </a:path>
                  </a:pathLst>
                </a:custGeom>
                <a:solidFill>
                  <a:srgbClr val="F5AE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97" name="Google Shape;897;p1"/>
                <p:cNvSpPr/>
                <p:nvPr/>
              </p:nvSpPr>
              <p:spPr>
                <a:xfrm>
                  <a:off x="2032721" y="1973775"/>
                  <a:ext cx="940118" cy="15801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0118" h="1580197" extrusionOk="0">
                      <a:moveTo>
                        <a:pt x="679133" y="0"/>
                      </a:moveTo>
                      <a:lnTo>
                        <a:pt x="940118" y="140970"/>
                      </a:lnTo>
                      <a:lnTo>
                        <a:pt x="747299" y="210278"/>
                      </a:lnTo>
                      <a:lnTo>
                        <a:pt x="747713" y="210503"/>
                      </a:lnTo>
                      <a:cubicBezTo>
                        <a:pt x="701040" y="232410"/>
                        <a:pt x="658178" y="256223"/>
                        <a:pt x="620078" y="282893"/>
                      </a:cubicBezTo>
                      <a:lnTo>
                        <a:pt x="620077" y="282893"/>
                      </a:lnTo>
                      <a:lnTo>
                        <a:pt x="548076" y="339736"/>
                      </a:lnTo>
                      <a:lnTo>
                        <a:pt x="548640" y="340043"/>
                      </a:lnTo>
                      <a:cubicBezTo>
                        <a:pt x="538733" y="349937"/>
                        <a:pt x="498634" y="389097"/>
                        <a:pt x="488633" y="399098"/>
                      </a:cubicBezTo>
                      <a:lnTo>
                        <a:pt x="488633" y="400050"/>
                      </a:lnTo>
                      <a:cubicBezTo>
                        <a:pt x="464820" y="426720"/>
                        <a:pt x="442913" y="454343"/>
                        <a:pt x="422910" y="482918"/>
                      </a:cubicBezTo>
                      <a:lnTo>
                        <a:pt x="422910" y="483870"/>
                      </a:lnTo>
                      <a:cubicBezTo>
                        <a:pt x="402908" y="512445"/>
                        <a:pt x="383858" y="541973"/>
                        <a:pt x="367665" y="572453"/>
                      </a:cubicBezTo>
                      <a:lnTo>
                        <a:pt x="368618" y="573405"/>
                      </a:lnTo>
                      <a:cubicBezTo>
                        <a:pt x="347663" y="608647"/>
                        <a:pt x="331470" y="645795"/>
                        <a:pt x="317183" y="684847"/>
                      </a:cubicBezTo>
                      <a:lnTo>
                        <a:pt x="305241" y="678329"/>
                      </a:lnTo>
                      <a:lnTo>
                        <a:pt x="317183" y="684847"/>
                      </a:lnTo>
                      <a:cubicBezTo>
                        <a:pt x="280035" y="786765"/>
                        <a:pt x="260985" y="896303"/>
                        <a:pt x="260985" y="1014413"/>
                      </a:cubicBezTo>
                      <a:cubicBezTo>
                        <a:pt x="260985" y="1152525"/>
                        <a:pt x="287655" y="1272540"/>
                        <a:pt x="342900" y="1373505"/>
                      </a:cubicBezTo>
                      <a:cubicBezTo>
                        <a:pt x="391478" y="1463993"/>
                        <a:pt x="460058" y="1532572"/>
                        <a:pt x="546735" y="1580197"/>
                      </a:cubicBezTo>
                      <a:lnTo>
                        <a:pt x="285750" y="1438275"/>
                      </a:lnTo>
                      <a:cubicBezTo>
                        <a:pt x="199073" y="1390650"/>
                        <a:pt x="130493" y="1322070"/>
                        <a:pt x="81915" y="1231583"/>
                      </a:cubicBezTo>
                      <a:cubicBezTo>
                        <a:pt x="27622" y="1130618"/>
                        <a:pt x="0" y="1010603"/>
                        <a:pt x="0" y="872490"/>
                      </a:cubicBezTo>
                      <a:cubicBezTo>
                        <a:pt x="0" y="754380"/>
                        <a:pt x="19050" y="644842"/>
                        <a:pt x="56197" y="542925"/>
                      </a:cubicBezTo>
                      <a:lnTo>
                        <a:pt x="62441" y="546321"/>
                      </a:lnTo>
                      <a:cubicBezTo>
                        <a:pt x="62500" y="546184"/>
                        <a:pt x="62558" y="546046"/>
                        <a:pt x="62617" y="545909"/>
                      </a:cubicBezTo>
                      <a:lnTo>
                        <a:pt x="57150" y="542925"/>
                      </a:lnTo>
                      <a:lnTo>
                        <a:pt x="107444" y="431896"/>
                      </a:lnTo>
                      <a:lnTo>
                        <a:pt x="106680" y="431483"/>
                      </a:lnTo>
                      <a:cubicBezTo>
                        <a:pt x="126714" y="402522"/>
                        <a:pt x="197542" y="296966"/>
                        <a:pt x="227648" y="258128"/>
                      </a:cubicBezTo>
                      <a:lnTo>
                        <a:pt x="287315" y="198453"/>
                      </a:lnTo>
                      <a:lnTo>
                        <a:pt x="359092" y="140970"/>
                      </a:lnTo>
                      <a:lnTo>
                        <a:pt x="486263" y="68845"/>
                      </a:lnTo>
                      <a:lnTo>
                        <a:pt x="485775" y="68580"/>
                      </a:lnTo>
                      <a:cubicBezTo>
                        <a:pt x="513398" y="55245"/>
                        <a:pt x="541973" y="43815"/>
                        <a:pt x="572452" y="32385"/>
                      </a:cubicBezTo>
                      <a:lnTo>
                        <a:pt x="573405" y="32385"/>
                      </a:lnTo>
                      <a:lnTo>
                        <a:pt x="679133" y="0"/>
                      </a:lnTo>
                      <a:close/>
                    </a:path>
                  </a:pathLst>
                </a:custGeom>
                <a:solidFill>
                  <a:srgbClr val="F5AE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898" name="Google Shape;898;p1"/>
                <p:cNvSpPr/>
                <p:nvPr/>
              </p:nvSpPr>
              <p:spPr>
                <a:xfrm>
                  <a:off x="2707947" y="1809862"/>
                  <a:ext cx="257175" cy="304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175" h="304800" extrusionOk="0">
                      <a:moveTo>
                        <a:pt x="260985" y="311468"/>
                      </a:moveTo>
                      <a:lnTo>
                        <a:pt x="0" y="170497"/>
                      </a:lnTo>
                      <a:lnTo>
                        <a:pt x="952" y="0"/>
                      </a:lnTo>
                      <a:lnTo>
                        <a:pt x="260985" y="140970"/>
                      </a:lnTo>
                      <a:close/>
                    </a:path>
                  </a:pathLst>
                </a:custGeom>
                <a:solidFill>
                  <a:srgbClr val="F5AE7A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</p:grpSp>
      <p:grpSp>
        <p:nvGrpSpPr>
          <p:cNvPr id="899" name="Google Shape;899;p1"/>
          <p:cNvGrpSpPr/>
          <p:nvPr/>
        </p:nvGrpSpPr>
        <p:grpSpPr>
          <a:xfrm>
            <a:off x="9255627" y="3986611"/>
            <a:ext cx="949293" cy="1378489"/>
            <a:chOff x="11223977" y="1800969"/>
            <a:chExt cx="2998292" cy="4353884"/>
          </a:xfrm>
        </p:grpSpPr>
        <p:sp>
          <p:nvSpPr>
            <p:cNvPr id="900" name="Google Shape;900;p1"/>
            <p:cNvSpPr/>
            <p:nvPr/>
          </p:nvSpPr>
          <p:spPr>
            <a:xfrm rot="-1350543" flipH="1">
              <a:off x="12313664" y="1903133"/>
              <a:ext cx="877925" cy="1729673"/>
            </a:xfrm>
            <a:custGeom>
              <a:avLst/>
              <a:gdLst/>
              <a:ahLst/>
              <a:cxnLst/>
              <a:rect l="l" t="t" r="r" b="b"/>
              <a:pathLst>
                <a:path w="666361" h="1312853" extrusionOk="0">
                  <a:moveTo>
                    <a:pt x="417713" y="1803"/>
                  </a:moveTo>
                  <a:cubicBezTo>
                    <a:pt x="504336" y="11478"/>
                    <a:pt x="605290" y="69294"/>
                    <a:pt x="666361" y="167253"/>
                  </a:cubicBezTo>
                  <a:lnTo>
                    <a:pt x="666025" y="1307251"/>
                  </a:lnTo>
                  <a:lnTo>
                    <a:pt x="657567" y="1312853"/>
                  </a:lnTo>
                  <a:cubicBezTo>
                    <a:pt x="-394158" y="656864"/>
                    <a:pt x="42344" y="-40119"/>
                    <a:pt x="417713" y="1803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75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  <a:effectLst>
              <a:outerShdw blurRad="317500" dist="12700" dir="16200000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901" name="Google Shape;901;p1"/>
            <p:cNvGrpSpPr/>
            <p:nvPr/>
          </p:nvGrpSpPr>
          <p:grpSpPr>
            <a:xfrm>
              <a:off x="11223977" y="1934474"/>
              <a:ext cx="2998292" cy="4220379"/>
              <a:chOff x="11223977" y="1934474"/>
              <a:chExt cx="2998292" cy="4220379"/>
            </a:xfrm>
          </p:grpSpPr>
          <p:grpSp>
            <p:nvGrpSpPr>
              <p:cNvPr id="902" name="Google Shape;902;p1"/>
              <p:cNvGrpSpPr/>
              <p:nvPr/>
            </p:nvGrpSpPr>
            <p:grpSpPr>
              <a:xfrm>
                <a:off x="11223977" y="1934474"/>
                <a:ext cx="2998292" cy="2716808"/>
                <a:chOff x="11223977" y="1934474"/>
                <a:chExt cx="2998292" cy="2716808"/>
              </a:xfrm>
            </p:grpSpPr>
            <p:cxnSp>
              <p:nvCxnSpPr>
                <p:cNvPr id="903" name="Google Shape;903;p1"/>
                <p:cNvCxnSpPr/>
                <p:nvPr/>
              </p:nvCxnSpPr>
              <p:spPr>
                <a:xfrm rot="10800000">
                  <a:off x="12654231" y="3563301"/>
                  <a:ext cx="235200" cy="10879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904" name="Google Shape;904;p1"/>
                <p:cNvCxnSpPr/>
                <p:nvPr/>
              </p:nvCxnSpPr>
              <p:spPr>
                <a:xfrm rot="10800000" flipH="1">
                  <a:off x="12906700" y="3563297"/>
                  <a:ext cx="186689" cy="107623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905" name="Google Shape;905;p1"/>
                <p:cNvCxnSpPr/>
                <p:nvPr/>
              </p:nvCxnSpPr>
              <p:spPr>
                <a:xfrm rot="10800000">
                  <a:off x="12900880" y="3458988"/>
                  <a:ext cx="0" cy="118054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sp>
              <p:nvSpPr>
                <p:cNvPr id="906" name="Google Shape;906;p1"/>
                <p:cNvSpPr/>
                <p:nvPr/>
              </p:nvSpPr>
              <p:spPr>
                <a:xfrm rot="-1350543">
                  <a:off x="11521621" y="2231355"/>
                  <a:ext cx="877925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07" name="Google Shape;907;p1"/>
                <p:cNvSpPr/>
                <p:nvPr/>
              </p:nvSpPr>
              <p:spPr>
                <a:xfrm rot="-1350543" flipH="1">
                  <a:off x="12330923" y="19690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08" name="Google Shape;908;p1"/>
                <p:cNvSpPr/>
                <p:nvPr/>
              </p:nvSpPr>
              <p:spPr>
                <a:xfrm rot="-1350543">
                  <a:off x="11857226" y="21653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09" name="Google Shape;909;p1"/>
                <p:cNvSpPr/>
                <p:nvPr/>
              </p:nvSpPr>
              <p:spPr>
                <a:xfrm rot="1067215">
                  <a:off x="12580333" y="214548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10" name="Google Shape;910;p1"/>
                <p:cNvSpPr/>
                <p:nvPr/>
              </p:nvSpPr>
              <p:spPr>
                <a:xfrm rot="1067215" flipH="1">
                  <a:off x="13272169" y="236743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11" name="Google Shape;911;p1"/>
                <p:cNvSpPr/>
                <p:nvPr/>
              </p:nvSpPr>
              <p:spPr>
                <a:xfrm rot="1067215" flipH="1">
                  <a:off x="13282651" y="2322835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12" name="Google Shape;912;p1"/>
                <p:cNvSpPr/>
                <p:nvPr/>
              </p:nvSpPr>
              <p:spPr>
                <a:xfrm rot="1067215">
                  <a:off x="12868885" y="2190093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13" name="Google Shape;913;p1"/>
                <p:cNvSpPr/>
                <p:nvPr/>
              </p:nvSpPr>
              <p:spPr>
                <a:xfrm>
                  <a:off x="12316258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14" name="Google Shape;914;p1"/>
                <p:cNvSpPr/>
                <p:nvPr/>
              </p:nvSpPr>
              <p:spPr>
                <a:xfrm flipH="1">
                  <a:off x="12901427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15" name="Google Shape;915;p1"/>
                <p:cNvSpPr/>
                <p:nvPr/>
              </p:nvSpPr>
              <p:spPr>
                <a:xfrm flipH="1">
                  <a:off x="12904248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16" name="Google Shape;916;p1"/>
                <p:cNvSpPr/>
                <p:nvPr/>
              </p:nvSpPr>
              <p:spPr>
                <a:xfrm>
                  <a:off x="12554276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917" name="Google Shape;917;p1"/>
              <p:cNvGrpSpPr/>
              <p:nvPr/>
            </p:nvGrpSpPr>
            <p:grpSpPr>
              <a:xfrm>
                <a:off x="12470968" y="4604322"/>
                <a:ext cx="839142" cy="1550531"/>
                <a:chOff x="12470968" y="4604322"/>
                <a:chExt cx="839142" cy="1550531"/>
              </a:xfrm>
            </p:grpSpPr>
            <p:grpSp>
              <p:nvGrpSpPr>
                <p:cNvPr id="918" name="Google Shape;918;p1"/>
                <p:cNvGrpSpPr/>
                <p:nvPr/>
              </p:nvGrpSpPr>
              <p:grpSpPr>
                <a:xfrm>
                  <a:off x="12710801" y="4604322"/>
                  <a:ext cx="471270" cy="1549314"/>
                  <a:chOff x="2541356" y="1774680"/>
                  <a:chExt cx="1106202" cy="3636668"/>
                </a:xfrm>
              </p:grpSpPr>
              <p:sp>
                <p:nvSpPr>
                  <p:cNvPr id="919" name="Google Shape;919;p1"/>
                  <p:cNvSpPr/>
                  <p:nvPr/>
                </p:nvSpPr>
                <p:spPr>
                  <a:xfrm>
                    <a:off x="2571096" y="4597937"/>
                    <a:ext cx="402336" cy="18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752" h="1560620" extrusionOk="0">
                        <a:moveTo>
                          <a:pt x="62916" y="34213"/>
                        </a:moveTo>
                        <a:lnTo>
                          <a:pt x="114391" y="57191"/>
                        </a:lnTo>
                        <a:cubicBezTo>
                          <a:pt x="302323" y="147074"/>
                          <a:pt x="498413" y="220606"/>
                          <a:pt x="694512" y="277806"/>
                        </a:cubicBezTo>
                        <a:lnTo>
                          <a:pt x="702687" y="277806"/>
                        </a:lnTo>
                        <a:cubicBezTo>
                          <a:pt x="743545" y="285981"/>
                          <a:pt x="784395" y="302314"/>
                          <a:pt x="833420" y="310489"/>
                        </a:cubicBezTo>
                        <a:lnTo>
                          <a:pt x="1241959" y="343172"/>
                        </a:lnTo>
                        <a:lnTo>
                          <a:pt x="3480752" y="1560620"/>
                        </a:lnTo>
                        <a:lnTo>
                          <a:pt x="3064038" y="1527929"/>
                        </a:lnTo>
                        <a:lnTo>
                          <a:pt x="3057133" y="1524163"/>
                        </a:lnTo>
                        <a:lnTo>
                          <a:pt x="2941481" y="1495246"/>
                        </a:lnTo>
                        <a:lnTo>
                          <a:pt x="2933314" y="1495246"/>
                        </a:lnTo>
                        <a:cubicBezTo>
                          <a:pt x="2737215" y="1446221"/>
                          <a:pt x="2541108" y="1372688"/>
                          <a:pt x="2353185" y="1274639"/>
                        </a:cubicBezTo>
                        <a:cubicBezTo>
                          <a:pt x="2312335" y="1258298"/>
                          <a:pt x="2279652" y="1241956"/>
                          <a:pt x="2238794" y="1217440"/>
                        </a:cubicBezTo>
                        <a:lnTo>
                          <a:pt x="62916" y="34213"/>
                        </a:lnTo>
                        <a:close/>
                        <a:moveTo>
                          <a:pt x="0" y="0"/>
                        </a:moveTo>
                        <a:lnTo>
                          <a:pt x="62916" y="34213"/>
                        </a:lnTo>
                        <a:lnTo>
                          <a:pt x="57199" y="31661"/>
                        </a:lnTo>
                        <a:cubicBezTo>
                          <a:pt x="38815" y="22469"/>
                          <a:pt x="20429" y="1225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0" name="Google Shape;920;p1"/>
                  <p:cNvSpPr/>
                  <p:nvPr/>
                </p:nvSpPr>
                <p:spPr>
                  <a:xfrm>
                    <a:off x="3023223" y="4576005"/>
                    <a:ext cx="257175" cy="13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33350" extrusionOk="0">
                        <a:moveTo>
                          <a:pt x="260032" y="141922"/>
                        </a:moveTo>
                        <a:lnTo>
                          <a:pt x="0" y="0"/>
                        </a:lnTo>
                        <a:cubicBezTo>
                          <a:pt x="0" y="0"/>
                          <a:pt x="952" y="0"/>
                          <a:pt x="952" y="0"/>
                        </a:cubicBezTo>
                        <a:lnTo>
                          <a:pt x="260032" y="141922"/>
                        </a:lnTo>
                        <a:cubicBezTo>
                          <a:pt x="260985" y="141922"/>
                          <a:pt x="260985" y="141922"/>
                          <a:pt x="260032" y="14192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1" name="Google Shape;921;p1"/>
                  <p:cNvSpPr/>
                  <p:nvPr/>
                </p:nvSpPr>
                <p:spPr>
                  <a:xfrm>
                    <a:off x="2706138" y="4925573"/>
                    <a:ext cx="257175" cy="48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485775" extrusionOk="0">
                        <a:moveTo>
                          <a:pt x="260033" y="486727"/>
                        </a:moveTo>
                        <a:lnTo>
                          <a:pt x="0" y="344805"/>
                        </a:lnTo>
                        <a:lnTo>
                          <a:pt x="953" y="0"/>
                        </a:lnTo>
                        <a:lnTo>
                          <a:pt x="260985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2" name="Google Shape;922;p1"/>
                  <p:cNvSpPr/>
                  <p:nvPr/>
                </p:nvSpPr>
                <p:spPr>
                  <a:xfrm>
                    <a:off x="2987522" y="3640652"/>
                    <a:ext cx="660036" cy="1102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035" h="1112468" extrusionOk="0">
                        <a:moveTo>
                          <a:pt x="359092" y="597218"/>
                        </a:moveTo>
                        <a:lnTo>
                          <a:pt x="620078" y="739140"/>
                        </a:lnTo>
                        <a:lnTo>
                          <a:pt x="584835" y="818198"/>
                        </a:lnTo>
                        <a:lnTo>
                          <a:pt x="584836" y="818198"/>
                        </a:lnTo>
                        <a:cubicBezTo>
                          <a:pt x="573405" y="840105"/>
                          <a:pt x="560070" y="861060"/>
                          <a:pt x="545783" y="882015"/>
                        </a:cubicBezTo>
                        <a:lnTo>
                          <a:pt x="538930" y="891439"/>
                        </a:lnTo>
                        <a:lnTo>
                          <a:pt x="539116" y="891540"/>
                        </a:lnTo>
                        <a:cubicBezTo>
                          <a:pt x="525780" y="908686"/>
                          <a:pt x="513398" y="924878"/>
                          <a:pt x="500063" y="940118"/>
                        </a:cubicBezTo>
                        <a:lnTo>
                          <a:pt x="500063" y="941070"/>
                        </a:lnTo>
                        <a:cubicBezTo>
                          <a:pt x="483870" y="958215"/>
                          <a:pt x="467678" y="974408"/>
                          <a:pt x="451485" y="989648"/>
                        </a:cubicBezTo>
                        <a:lnTo>
                          <a:pt x="396629" y="1033155"/>
                        </a:lnTo>
                        <a:lnTo>
                          <a:pt x="397193" y="1033462"/>
                        </a:lnTo>
                        <a:cubicBezTo>
                          <a:pt x="371475" y="1049655"/>
                          <a:pt x="346711" y="1063943"/>
                          <a:pt x="320041" y="1076325"/>
                        </a:cubicBezTo>
                        <a:lnTo>
                          <a:pt x="319088" y="1077277"/>
                        </a:lnTo>
                        <a:lnTo>
                          <a:pt x="247796" y="1112468"/>
                        </a:lnTo>
                        <a:lnTo>
                          <a:pt x="0" y="957262"/>
                        </a:lnTo>
                        <a:lnTo>
                          <a:pt x="59055" y="935355"/>
                        </a:lnTo>
                        <a:lnTo>
                          <a:pt x="60008" y="935355"/>
                        </a:lnTo>
                        <a:lnTo>
                          <a:pt x="135745" y="891807"/>
                        </a:lnTo>
                        <a:lnTo>
                          <a:pt x="135255" y="891540"/>
                        </a:lnTo>
                        <a:cubicBezTo>
                          <a:pt x="154305" y="878205"/>
                          <a:pt x="173355" y="863918"/>
                          <a:pt x="190500" y="847725"/>
                        </a:cubicBezTo>
                        <a:cubicBezTo>
                          <a:pt x="207645" y="832486"/>
                          <a:pt x="222885" y="816293"/>
                          <a:pt x="239078" y="799148"/>
                        </a:cubicBezTo>
                        <a:lnTo>
                          <a:pt x="239078" y="798196"/>
                        </a:lnTo>
                        <a:lnTo>
                          <a:pt x="277307" y="750642"/>
                        </a:lnTo>
                        <a:lnTo>
                          <a:pt x="277178" y="750571"/>
                        </a:lnTo>
                        <a:cubicBezTo>
                          <a:pt x="280036" y="746761"/>
                          <a:pt x="281941" y="743903"/>
                          <a:pt x="284798" y="740093"/>
                        </a:cubicBezTo>
                        <a:cubicBezTo>
                          <a:pt x="299086" y="719138"/>
                          <a:pt x="312420" y="698183"/>
                          <a:pt x="323850" y="676275"/>
                        </a:cubicBezTo>
                        <a:cubicBezTo>
                          <a:pt x="337185" y="650558"/>
                          <a:pt x="349567" y="623888"/>
                          <a:pt x="359092" y="597218"/>
                        </a:cubicBezTo>
                        <a:close/>
                        <a:moveTo>
                          <a:pt x="220980" y="0"/>
                        </a:moveTo>
                        <a:lnTo>
                          <a:pt x="481965" y="141922"/>
                        </a:lnTo>
                        <a:cubicBezTo>
                          <a:pt x="521970" y="163830"/>
                          <a:pt x="553403" y="187642"/>
                          <a:pt x="575310" y="214313"/>
                        </a:cubicBezTo>
                        <a:cubicBezTo>
                          <a:pt x="632460" y="281940"/>
                          <a:pt x="661035" y="379095"/>
                          <a:pt x="661035" y="504825"/>
                        </a:cubicBezTo>
                        <a:cubicBezTo>
                          <a:pt x="660083" y="588645"/>
                          <a:pt x="646748" y="666750"/>
                          <a:pt x="621030" y="739140"/>
                        </a:cubicBezTo>
                        <a:lnTo>
                          <a:pt x="360045" y="597218"/>
                        </a:lnTo>
                        <a:cubicBezTo>
                          <a:pt x="386715" y="524827"/>
                          <a:pt x="400050" y="446722"/>
                          <a:pt x="400050" y="362902"/>
                        </a:cubicBezTo>
                        <a:cubicBezTo>
                          <a:pt x="400050" y="237172"/>
                          <a:pt x="371475" y="140970"/>
                          <a:pt x="314325" y="72390"/>
                        </a:cubicBezTo>
                        <a:cubicBezTo>
                          <a:pt x="291465" y="45720"/>
                          <a:pt x="260985" y="20955"/>
                          <a:pt x="22098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3" name="Google Shape;923;p1"/>
                  <p:cNvSpPr/>
                  <p:nvPr/>
                </p:nvSpPr>
                <p:spPr>
                  <a:xfrm>
                    <a:off x="2967026" y="3229268"/>
                    <a:ext cx="673417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3417" h="247650" extrusionOk="0">
                        <a:moveTo>
                          <a:pt x="261937" y="45720"/>
                        </a:moveTo>
                        <a:cubicBezTo>
                          <a:pt x="271462" y="48578"/>
                          <a:pt x="280987" y="50483"/>
                          <a:pt x="288607" y="53340"/>
                        </a:cubicBezTo>
                        <a:cubicBezTo>
                          <a:pt x="323850" y="64770"/>
                          <a:pt x="357187" y="79058"/>
                          <a:pt x="387667" y="93345"/>
                        </a:cubicBezTo>
                        <a:cubicBezTo>
                          <a:pt x="396240" y="97155"/>
                          <a:pt x="404812" y="101917"/>
                          <a:pt x="412432" y="105728"/>
                        </a:cubicBezTo>
                        <a:lnTo>
                          <a:pt x="673417" y="247650"/>
                        </a:lnTo>
                        <a:cubicBezTo>
                          <a:pt x="664845" y="243840"/>
                          <a:pt x="656272" y="239078"/>
                          <a:pt x="647700" y="235267"/>
                        </a:cubicBezTo>
                        <a:lnTo>
                          <a:pt x="644991" y="233789"/>
                        </a:lnTo>
                        <a:lnTo>
                          <a:pt x="549592" y="195262"/>
                        </a:lnTo>
                        <a:cubicBezTo>
                          <a:pt x="541972" y="192405"/>
                          <a:pt x="532447" y="189548"/>
                          <a:pt x="522922" y="186690"/>
                        </a:cubicBezTo>
                        <a:close/>
                        <a:moveTo>
                          <a:pt x="0" y="0"/>
                        </a:moveTo>
                        <a:lnTo>
                          <a:pt x="80010" y="11430"/>
                        </a:lnTo>
                        <a:lnTo>
                          <a:pt x="80421" y="11654"/>
                        </a:lnTo>
                        <a:lnTo>
                          <a:pt x="185499" y="28933"/>
                        </a:lnTo>
                        <a:cubicBezTo>
                          <a:pt x="215979" y="34528"/>
                          <a:pt x="241458" y="40005"/>
                          <a:pt x="261937" y="45720"/>
                        </a:cubicBezTo>
                        <a:lnTo>
                          <a:pt x="522922" y="187643"/>
                        </a:lnTo>
                        <a:cubicBezTo>
                          <a:pt x="481965" y="176213"/>
                          <a:pt x="421004" y="164783"/>
                          <a:pt x="340042" y="153353"/>
                        </a:cubicBezTo>
                        <a:lnTo>
                          <a:pt x="260985" y="14192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4" name="Google Shape;924;p1"/>
                  <p:cNvSpPr/>
                  <p:nvPr/>
                </p:nvSpPr>
                <p:spPr>
                  <a:xfrm>
                    <a:off x="2707091" y="3532163"/>
                    <a:ext cx="257175" cy="12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238250" extrusionOk="0">
                        <a:moveTo>
                          <a:pt x="260985" y="1244918"/>
                        </a:moveTo>
                        <a:lnTo>
                          <a:pt x="0" y="1102995"/>
                        </a:lnTo>
                        <a:lnTo>
                          <a:pt x="1905" y="0"/>
                        </a:lnTo>
                        <a:lnTo>
                          <a:pt x="262890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5" name="Google Shape;925;p1"/>
                  <p:cNvSpPr/>
                  <p:nvPr/>
                </p:nvSpPr>
                <p:spPr>
                  <a:xfrm>
                    <a:off x="3110832" y="2270955"/>
                    <a:ext cx="457201" cy="495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0" h="495300" extrusionOk="0">
                        <a:moveTo>
                          <a:pt x="459105" y="500063"/>
                        </a:moveTo>
                        <a:lnTo>
                          <a:pt x="198120" y="358140"/>
                        </a:lnTo>
                        <a:cubicBezTo>
                          <a:pt x="179070" y="224790"/>
                          <a:pt x="140017" y="126683"/>
                          <a:pt x="80963" y="62865"/>
                        </a:cubicBezTo>
                        <a:cubicBezTo>
                          <a:pt x="57150" y="38100"/>
                          <a:pt x="30480" y="17145"/>
                          <a:pt x="0" y="0"/>
                        </a:cubicBezTo>
                        <a:lnTo>
                          <a:pt x="260985" y="141923"/>
                        </a:lnTo>
                        <a:cubicBezTo>
                          <a:pt x="291465" y="158115"/>
                          <a:pt x="318135" y="179070"/>
                          <a:pt x="341948" y="204788"/>
                        </a:cubicBezTo>
                        <a:cubicBezTo>
                          <a:pt x="401955" y="268605"/>
                          <a:pt x="441008" y="366713"/>
                          <a:pt x="459105" y="500063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6" name="Google Shape;926;p1"/>
                  <p:cNvSpPr/>
                  <p:nvPr/>
                </p:nvSpPr>
                <p:spPr>
                  <a:xfrm>
                    <a:off x="2541356" y="3138780"/>
                    <a:ext cx="428625" cy="200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625" h="200026" extrusionOk="0">
                        <a:moveTo>
                          <a:pt x="0" y="0"/>
                        </a:moveTo>
                        <a:cubicBezTo>
                          <a:pt x="5715" y="2858"/>
                          <a:pt x="11430" y="5715"/>
                          <a:pt x="17145" y="8573"/>
                        </a:cubicBezTo>
                        <a:cubicBezTo>
                          <a:pt x="44767" y="21908"/>
                          <a:pt x="75248" y="34290"/>
                          <a:pt x="109538" y="44768"/>
                        </a:cubicBezTo>
                        <a:lnTo>
                          <a:pt x="370023" y="186418"/>
                        </a:lnTo>
                        <a:lnTo>
                          <a:pt x="110490" y="44768"/>
                        </a:lnTo>
                        <a:lnTo>
                          <a:pt x="168592" y="59056"/>
                        </a:lnTo>
                        <a:lnTo>
                          <a:pt x="428625" y="200026"/>
                        </a:lnTo>
                        <a:lnTo>
                          <a:pt x="370523" y="186691"/>
                        </a:lnTo>
                        <a:lnTo>
                          <a:pt x="370517" y="186688"/>
                        </a:lnTo>
                        <a:lnTo>
                          <a:pt x="278130" y="150495"/>
                        </a:lnTo>
                        <a:cubicBezTo>
                          <a:pt x="272415" y="147638"/>
                          <a:pt x="266700" y="144780"/>
                          <a:pt x="260985" y="14192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7" name="Google Shape;927;p1"/>
                  <p:cNvSpPr/>
                  <p:nvPr/>
                </p:nvSpPr>
                <p:spPr>
                  <a:xfrm>
                    <a:off x="2969883" y="1938632"/>
                    <a:ext cx="618767" cy="219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767" h="219303" extrusionOk="0">
                        <a:moveTo>
                          <a:pt x="323751" y="66771"/>
                        </a:moveTo>
                        <a:lnTo>
                          <a:pt x="584736" y="208694"/>
                        </a:lnTo>
                        <a:lnTo>
                          <a:pt x="323751" y="66771"/>
                        </a:lnTo>
                        <a:close/>
                        <a:moveTo>
                          <a:pt x="0" y="0"/>
                        </a:moveTo>
                        <a:lnTo>
                          <a:pt x="100965" y="2857"/>
                        </a:lnTo>
                        <a:lnTo>
                          <a:pt x="102772" y="3833"/>
                        </a:lnTo>
                        <a:lnTo>
                          <a:pt x="214213" y="22860"/>
                        </a:lnTo>
                        <a:lnTo>
                          <a:pt x="323751" y="66772"/>
                        </a:lnTo>
                        <a:lnTo>
                          <a:pt x="615997" y="216510"/>
                        </a:lnTo>
                        <a:cubicBezTo>
                          <a:pt x="639453" y="232526"/>
                          <a:pt x="507482" y="174980"/>
                          <a:pt x="464489" y="162866"/>
                        </a:cubicBezTo>
                        <a:lnTo>
                          <a:pt x="358041" y="143827"/>
                        </a:lnTo>
                        <a:cubicBezTo>
                          <a:pt x="357994" y="143802"/>
                          <a:pt x="357948" y="143776"/>
                          <a:pt x="357901" y="143751"/>
                        </a:cubicBezTo>
                        <a:lnTo>
                          <a:pt x="260033" y="141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8" name="Google Shape;928;p1"/>
                  <p:cNvSpPr/>
                  <p:nvPr/>
                </p:nvSpPr>
                <p:spPr>
                  <a:xfrm>
                    <a:off x="2709948" y="2277720"/>
                    <a:ext cx="257175" cy="10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066800" extrusionOk="0">
                        <a:moveTo>
                          <a:pt x="260033" y="1070610"/>
                        </a:moveTo>
                        <a:lnTo>
                          <a:pt x="0" y="929640"/>
                        </a:lnTo>
                        <a:lnTo>
                          <a:pt x="1905" y="0"/>
                        </a:lnTo>
                        <a:lnTo>
                          <a:pt x="261938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29" name="Google Shape;929;p1"/>
                  <p:cNvSpPr/>
                  <p:nvPr/>
                </p:nvSpPr>
                <p:spPr>
                  <a:xfrm>
                    <a:off x="2708898" y="1774680"/>
                    <a:ext cx="521969" cy="178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970" h="178118" extrusionOk="0">
                        <a:moveTo>
                          <a:pt x="230505" y="2858"/>
                        </a:moveTo>
                        <a:lnTo>
                          <a:pt x="490537" y="144781"/>
                        </a:lnTo>
                        <a:lnTo>
                          <a:pt x="302895" y="172403"/>
                        </a:lnTo>
                        <a:lnTo>
                          <a:pt x="260032" y="178118"/>
                        </a:lnTo>
                        <a:lnTo>
                          <a:pt x="0" y="37148"/>
                        </a:lnTo>
                        <a:lnTo>
                          <a:pt x="41910" y="30480"/>
                        </a:lnTo>
                        <a:lnTo>
                          <a:pt x="41912" y="30481"/>
                        </a:lnTo>
                        <a:close/>
                        <a:moveTo>
                          <a:pt x="260985" y="0"/>
                        </a:moveTo>
                        <a:lnTo>
                          <a:pt x="521970" y="141923"/>
                        </a:lnTo>
                        <a:lnTo>
                          <a:pt x="490537" y="144780"/>
                        </a:lnTo>
                        <a:lnTo>
                          <a:pt x="230505" y="285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930" name="Google Shape;930;p1"/>
                <p:cNvSpPr/>
                <p:nvPr/>
              </p:nvSpPr>
              <p:spPr>
                <a:xfrm>
                  <a:off x="12579689" y="4661548"/>
                  <a:ext cx="730421" cy="1493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0" h="3505200" extrusionOk="0">
                      <a:moveTo>
                        <a:pt x="1669733" y="1870710"/>
                      </a:moveTo>
                      <a:cubicBezTo>
                        <a:pt x="1703070" y="1959293"/>
                        <a:pt x="1720215" y="2058353"/>
                        <a:pt x="1720215" y="2166938"/>
                      </a:cubicBezTo>
                      <a:cubicBezTo>
                        <a:pt x="1720215" y="2406015"/>
                        <a:pt x="1648778" y="2615565"/>
                        <a:pt x="1507808" y="2795588"/>
                      </a:cubicBezTo>
                      <a:cubicBezTo>
                        <a:pt x="1402080" y="2930843"/>
                        <a:pt x="1273493" y="3027045"/>
                        <a:pt x="1121093" y="3084195"/>
                      </a:cubicBezTo>
                      <a:lnTo>
                        <a:pt x="991553" y="3120390"/>
                      </a:lnTo>
                      <a:lnTo>
                        <a:pt x="990600" y="3466148"/>
                      </a:lnTo>
                      <a:lnTo>
                        <a:pt x="960120" y="3470910"/>
                      </a:lnTo>
                      <a:lnTo>
                        <a:pt x="772478" y="3505200"/>
                      </a:lnTo>
                      <a:lnTo>
                        <a:pt x="729615" y="3503295"/>
                      </a:lnTo>
                      <a:lnTo>
                        <a:pt x="730568" y="3158490"/>
                      </a:lnTo>
                      <a:lnTo>
                        <a:pt x="659130" y="3156585"/>
                      </a:lnTo>
                      <a:cubicBezTo>
                        <a:pt x="550545" y="3148965"/>
                        <a:pt x="459105" y="3129915"/>
                        <a:pt x="383858" y="3098483"/>
                      </a:cubicBezTo>
                      <a:cubicBezTo>
                        <a:pt x="283845" y="3056573"/>
                        <a:pt x="198120" y="2979420"/>
                        <a:pt x="125730" y="2865120"/>
                      </a:cubicBezTo>
                      <a:cubicBezTo>
                        <a:pt x="53340" y="2750820"/>
                        <a:pt x="11430" y="2606040"/>
                        <a:pt x="0" y="2427923"/>
                      </a:cubicBezTo>
                      <a:lnTo>
                        <a:pt x="320993" y="2317433"/>
                      </a:lnTo>
                      <a:cubicBezTo>
                        <a:pt x="345758" y="2499360"/>
                        <a:pt x="388620" y="2629853"/>
                        <a:pt x="451485" y="2707958"/>
                      </a:cubicBezTo>
                      <a:cubicBezTo>
                        <a:pt x="519113" y="2790825"/>
                        <a:pt x="596265" y="2841308"/>
                        <a:pt x="682943" y="2860358"/>
                      </a:cubicBezTo>
                      <a:lnTo>
                        <a:pt x="730568" y="2864168"/>
                      </a:lnTo>
                      <a:lnTo>
                        <a:pt x="732473" y="1761173"/>
                      </a:lnTo>
                      <a:lnTo>
                        <a:pt x="576263" y="1735455"/>
                      </a:lnTo>
                      <a:cubicBezTo>
                        <a:pt x="509588" y="1717358"/>
                        <a:pt x="441008" y="1692593"/>
                        <a:pt x="372428" y="1660208"/>
                      </a:cubicBezTo>
                      <a:cubicBezTo>
                        <a:pt x="270510" y="1612583"/>
                        <a:pt x="192405" y="1539240"/>
                        <a:pt x="138113" y="1438275"/>
                      </a:cubicBezTo>
                      <a:cubicBezTo>
                        <a:pt x="82868" y="1337310"/>
                        <a:pt x="56198" y="1217295"/>
                        <a:pt x="56198" y="1079183"/>
                      </a:cubicBezTo>
                      <a:cubicBezTo>
                        <a:pt x="56198" y="833438"/>
                        <a:pt x="137160" y="622935"/>
                        <a:pt x="298133" y="448628"/>
                      </a:cubicBezTo>
                      <a:cubicBezTo>
                        <a:pt x="379095" y="360998"/>
                        <a:pt x="488633" y="290513"/>
                        <a:pt x="628650" y="239077"/>
                      </a:cubicBezTo>
                      <a:lnTo>
                        <a:pt x="735330" y="206693"/>
                      </a:lnTo>
                      <a:lnTo>
                        <a:pt x="735330" y="36195"/>
                      </a:lnTo>
                      <a:lnTo>
                        <a:pt x="778193" y="30480"/>
                      </a:lnTo>
                      <a:lnTo>
                        <a:pt x="965835" y="2858"/>
                      </a:lnTo>
                      <a:lnTo>
                        <a:pt x="996315" y="0"/>
                      </a:lnTo>
                      <a:lnTo>
                        <a:pt x="996315" y="168593"/>
                      </a:lnTo>
                      <a:lnTo>
                        <a:pt x="1097280" y="171450"/>
                      </a:lnTo>
                      <a:cubicBezTo>
                        <a:pt x="1222058" y="182880"/>
                        <a:pt x="1324928" y="220027"/>
                        <a:pt x="1406843" y="282893"/>
                      </a:cubicBezTo>
                      <a:cubicBezTo>
                        <a:pt x="1545908" y="388620"/>
                        <a:pt x="1629728" y="548640"/>
                        <a:pt x="1657350" y="763905"/>
                      </a:cubicBezTo>
                      <a:lnTo>
                        <a:pt x="1326833" y="863918"/>
                      </a:lnTo>
                      <a:cubicBezTo>
                        <a:pt x="1307783" y="730568"/>
                        <a:pt x="1268730" y="632460"/>
                        <a:pt x="1209675" y="568643"/>
                      </a:cubicBezTo>
                      <a:cubicBezTo>
                        <a:pt x="1164908" y="521017"/>
                        <a:pt x="1107758" y="488633"/>
                        <a:pt x="1038225" y="471488"/>
                      </a:cubicBezTo>
                      <a:lnTo>
                        <a:pt x="995363" y="464820"/>
                      </a:lnTo>
                      <a:lnTo>
                        <a:pt x="993458" y="1460183"/>
                      </a:lnTo>
                      <a:lnTo>
                        <a:pt x="1073468" y="1471613"/>
                      </a:lnTo>
                      <a:cubicBezTo>
                        <a:pt x="1173480" y="1486853"/>
                        <a:pt x="1243013" y="1500188"/>
                        <a:pt x="1282065" y="1513523"/>
                      </a:cubicBezTo>
                      <a:cubicBezTo>
                        <a:pt x="1381125" y="1546860"/>
                        <a:pt x="1462088" y="1592580"/>
                        <a:pt x="1524953" y="1651635"/>
                      </a:cubicBezTo>
                      <a:cubicBezTo>
                        <a:pt x="1587818" y="1708785"/>
                        <a:pt x="1635443" y="1782128"/>
                        <a:pt x="1669733" y="1870710"/>
                      </a:cubicBezTo>
                      <a:close/>
                      <a:moveTo>
                        <a:pt x="1268730" y="2624138"/>
                      </a:moveTo>
                      <a:cubicBezTo>
                        <a:pt x="1349693" y="2512695"/>
                        <a:pt x="1390650" y="2384108"/>
                        <a:pt x="1390650" y="2236470"/>
                      </a:cubicBezTo>
                      <a:cubicBezTo>
                        <a:pt x="1390650" y="2110740"/>
                        <a:pt x="1362075" y="2014538"/>
                        <a:pt x="1304925" y="1945958"/>
                      </a:cubicBezTo>
                      <a:cubicBezTo>
                        <a:pt x="1262063" y="1894523"/>
                        <a:pt x="1186815" y="1852613"/>
                        <a:pt x="1080135" y="1820228"/>
                      </a:cubicBezTo>
                      <a:lnTo>
                        <a:pt x="992505" y="1798320"/>
                      </a:lnTo>
                      <a:lnTo>
                        <a:pt x="990600" y="2830830"/>
                      </a:lnTo>
                      <a:lnTo>
                        <a:pt x="1048703" y="2808923"/>
                      </a:lnTo>
                      <a:cubicBezTo>
                        <a:pt x="1135380" y="2768918"/>
                        <a:pt x="1207770" y="2707005"/>
                        <a:pt x="1268730" y="2624138"/>
                      </a:cubicBezTo>
                      <a:moveTo>
                        <a:pt x="732473" y="1425893"/>
                      </a:moveTo>
                      <a:lnTo>
                        <a:pt x="734378" y="497205"/>
                      </a:lnTo>
                      <a:lnTo>
                        <a:pt x="688658" y="514350"/>
                      </a:lnTo>
                      <a:cubicBezTo>
                        <a:pt x="604838" y="554355"/>
                        <a:pt x="537210" y="609600"/>
                        <a:pt x="482917" y="682943"/>
                      </a:cubicBezTo>
                      <a:cubicBezTo>
                        <a:pt x="411480" y="780098"/>
                        <a:pt x="375285" y="887730"/>
                        <a:pt x="375285" y="1006793"/>
                      </a:cubicBezTo>
                      <a:cubicBezTo>
                        <a:pt x="375285" y="1124903"/>
                        <a:pt x="405765" y="1219200"/>
                        <a:pt x="465773" y="1289685"/>
                      </a:cubicBezTo>
                      <a:cubicBezTo>
                        <a:pt x="511492" y="1343025"/>
                        <a:pt x="581025" y="1383030"/>
                        <a:pt x="674370" y="1411605"/>
                      </a:cubicBezTo>
                      <a:lnTo>
                        <a:pt x="732473" y="1425893"/>
                      </a:lnTo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931" name="Google Shape;931;p1"/>
                <p:cNvGrpSpPr/>
                <p:nvPr/>
              </p:nvGrpSpPr>
              <p:grpSpPr>
                <a:xfrm>
                  <a:off x="12470968" y="4620148"/>
                  <a:ext cx="435759" cy="1352099"/>
                  <a:chOff x="1968987" y="1811829"/>
                  <a:chExt cx="1022846" cy="3173751"/>
                </a:xfrm>
              </p:grpSpPr>
              <p:sp>
                <p:nvSpPr>
                  <p:cNvPr id="932" name="Google Shape;932;p1"/>
                  <p:cNvSpPr/>
                  <p:nvPr/>
                </p:nvSpPr>
                <p:spPr>
                  <a:xfrm>
                    <a:off x="1975571" y="4195005"/>
                    <a:ext cx="600075" cy="79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075" h="790575" extrusionOk="0">
                        <a:moveTo>
                          <a:pt x="601980" y="791528"/>
                        </a:moveTo>
                        <a:lnTo>
                          <a:pt x="340995" y="649605"/>
                        </a:lnTo>
                        <a:cubicBezTo>
                          <a:pt x="259080" y="604838"/>
                          <a:pt x="187643" y="534353"/>
                          <a:pt x="125730" y="437197"/>
                        </a:cubicBezTo>
                        <a:cubicBezTo>
                          <a:pt x="53340" y="323850"/>
                          <a:pt x="11430" y="178118"/>
                          <a:pt x="0" y="0"/>
                        </a:cubicBezTo>
                        <a:lnTo>
                          <a:pt x="260985" y="141922"/>
                        </a:lnTo>
                        <a:cubicBezTo>
                          <a:pt x="272415" y="319088"/>
                          <a:pt x="314325" y="464820"/>
                          <a:pt x="386715" y="579120"/>
                        </a:cubicBezTo>
                        <a:cubicBezTo>
                          <a:pt x="448628" y="676275"/>
                          <a:pt x="520065" y="747713"/>
                          <a:pt x="601980" y="791528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33" name="Google Shape;933;p1"/>
                  <p:cNvSpPr/>
                  <p:nvPr/>
                </p:nvSpPr>
                <p:spPr>
                  <a:xfrm>
                    <a:off x="1968987" y="4089376"/>
                    <a:ext cx="581026" cy="247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025" h="247650" extrusionOk="0">
                        <a:moveTo>
                          <a:pt x="260985" y="251460"/>
                        </a:moveTo>
                        <a:lnTo>
                          <a:pt x="0" y="109538"/>
                        </a:lnTo>
                        <a:lnTo>
                          <a:pt x="320993" y="0"/>
                        </a:lnTo>
                        <a:lnTo>
                          <a:pt x="581978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34" name="Google Shape;934;p1"/>
                  <p:cNvSpPr/>
                  <p:nvPr/>
                </p:nvSpPr>
                <p:spPr>
                  <a:xfrm>
                    <a:off x="2051714" y="1973775"/>
                    <a:ext cx="940119" cy="1580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0118" h="1580197" extrusionOk="0">
                        <a:moveTo>
                          <a:pt x="679133" y="0"/>
                        </a:moveTo>
                        <a:lnTo>
                          <a:pt x="940118" y="140970"/>
                        </a:lnTo>
                        <a:lnTo>
                          <a:pt x="747299" y="210278"/>
                        </a:lnTo>
                        <a:lnTo>
                          <a:pt x="747713" y="210503"/>
                        </a:lnTo>
                        <a:cubicBezTo>
                          <a:pt x="701040" y="232410"/>
                          <a:pt x="658178" y="256223"/>
                          <a:pt x="620078" y="282893"/>
                        </a:cubicBezTo>
                        <a:lnTo>
                          <a:pt x="620077" y="282893"/>
                        </a:lnTo>
                        <a:lnTo>
                          <a:pt x="548076" y="339736"/>
                        </a:lnTo>
                        <a:lnTo>
                          <a:pt x="548640" y="340043"/>
                        </a:lnTo>
                        <a:cubicBezTo>
                          <a:pt x="538733" y="349937"/>
                          <a:pt x="498634" y="389097"/>
                          <a:pt x="488633" y="399098"/>
                        </a:cubicBezTo>
                        <a:lnTo>
                          <a:pt x="488633" y="400050"/>
                        </a:lnTo>
                        <a:cubicBezTo>
                          <a:pt x="464820" y="426720"/>
                          <a:pt x="442913" y="454343"/>
                          <a:pt x="422910" y="482918"/>
                        </a:cubicBezTo>
                        <a:lnTo>
                          <a:pt x="422910" y="483870"/>
                        </a:lnTo>
                        <a:cubicBezTo>
                          <a:pt x="402908" y="512445"/>
                          <a:pt x="383858" y="541973"/>
                          <a:pt x="367665" y="572453"/>
                        </a:cubicBezTo>
                        <a:lnTo>
                          <a:pt x="368618" y="573405"/>
                        </a:lnTo>
                        <a:cubicBezTo>
                          <a:pt x="347663" y="608647"/>
                          <a:pt x="331470" y="645795"/>
                          <a:pt x="317183" y="684847"/>
                        </a:cubicBezTo>
                        <a:lnTo>
                          <a:pt x="305241" y="678329"/>
                        </a:lnTo>
                        <a:lnTo>
                          <a:pt x="317183" y="684847"/>
                        </a:lnTo>
                        <a:cubicBezTo>
                          <a:pt x="280035" y="786765"/>
                          <a:pt x="260985" y="896303"/>
                          <a:pt x="260985" y="1014413"/>
                        </a:cubicBezTo>
                        <a:cubicBezTo>
                          <a:pt x="260985" y="1152525"/>
                          <a:pt x="287655" y="1272540"/>
                          <a:pt x="342900" y="1373505"/>
                        </a:cubicBezTo>
                        <a:cubicBezTo>
                          <a:pt x="391478" y="1463993"/>
                          <a:pt x="460058" y="1532572"/>
                          <a:pt x="546735" y="1580197"/>
                        </a:cubicBezTo>
                        <a:lnTo>
                          <a:pt x="285750" y="1438275"/>
                        </a:lnTo>
                        <a:cubicBezTo>
                          <a:pt x="199073" y="1390650"/>
                          <a:pt x="130493" y="1322070"/>
                          <a:pt x="81915" y="1231583"/>
                        </a:cubicBezTo>
                        <a:cubicBezTo>
                          <a:pt x="27622" y="1130618"/>
                          <a:pt x="0" y="1010603"/>
                          <a:pt x="0" y="872490"/>
                        </a:cubicBezTo>
                        <a:cubicBezTo>
                          <a:pt x="0" y="754380"/>
                          <a:pt x="19050" y="644842"/>
                          <a:pt x="56197" y="542925"/>
                        </a:cubicBezTo>
                        <a:lnTo>
                          <a:pt x="62441" y="546321"/>
                        </a:lnTo>
                        <a:cubicBezTo>
                          <a:pt x="62500" y="546184"/>
                          <a:pt x="62558" y="546046"/>
                          <a:pt x="62617" y="545909"/>
                        </a:cubicBezTo>
                        <a:lnTo>
                          <a:pt x="57150" y="542925"/>
                        </a:lnTo>
                        <a:lnTo>
                          <a:pt x="107444" y="431896"/>
                        </a:lnTo>
                        <a:lnTo>
                          <a:pt x="106680" y="431483"/>
                        </a:lnTo>
                        <a:cubicBezTo>
                          <a:pt x="126714" y="402522"/>
                          <a:pt x="197542" y="296966"/>
                          <a:pt x="227648" y="258128"/>
                        </a:cubicBezTo>
                        <a:lnTo>
                          <a:pt x="287315" y="198453"/>
                        </a:lnTo>
                        <a:lnTo>
                          <a:pt x="359092" y="140970"/>
                        </a:lnTo>
                        <a:lnTo>
                          <a:pt x="486263" y="68845"/>
                        </a:lnTo>
                        <a:lnTo>
                          <a:pt x="485775" y="68580"/>
                        </a:lnTo>
                        <a:cubicBezTo>
                          <a:pt x="513398" y="55245"/>
                          <a:pt x="541973" y="43815"/>
                          <a:pt x="572452" y="32385"/>
                        </a:cubicBezTo>
                        <a:lnTo>
                          <a:pt x="573405" y="32385"/>
                        </a:lnTo>
                        <a:lnTo>
                          <a:pt x="6791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35" name="Google Shape;935;p1"/>
                  <p:cNvSpPr/>
                  <p:nvPr/>
                </p:nvSpPr>
                <p:spPr>
                  <a:xfrm>
                    <a:off x="2714531" y="1811829"/>
                    <a:ext cx="257174" cy="304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304800" extrusionOk="0">
                        <a:moveTo>
                          <a:pt x="260985" y="311468"/>
                        </a:moveTo>
                        <a:lnTo>
                          <a:pt x="0" y="170497"/>
                        </a:lnTo>
                        <a:lnTo>
                          <a:pt x="952" y="0"/>
                        </a:lnTo>
                        <a:lnTo>
                          <a:pt x="260985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</p:grpSp>
      </p:grpSp>
      <p:grpSp>
        <p:nvGrpSpPr>
          <p:cNvPr id="936" name="Google Shape;936;p1"/>
          <p:cNvGrpSpPr/>
          <p:nvPr/>
        </p:nvGrpSpPr>
        <p:grpSpPr>
          <a:xfrm>
            <a:off x="6847374" y="3542596"/>
            <a:ext cx="883857" cy="1283469"/>
            <a:chOff x="11223977" y="1800969"/>
            <a:chExt cx="2998292" cy="4353884"/>
          </a:xfrm>
        </p:grpSpPr>
        <p:sp>
          <p:nvSpPr>
            <p:cNvPr id="937" name="Google Shape;937;p1"/>
            <p:cNvSpPr/>
            <p:nvPr/>
          </p:nvSpPr>
          <p:spPr>
            <a:xfrm rot="-1350543" flipH="1">
              <a:off x="12313664" y="1903133"/>
              <a:ext cx="877925" cy="1729673"/>
            </a:xfrm>
            <a:custGeom>
              <a:avLst/>
              <a:gdLst/>
              <a:ahLst/>
              <a:cxnLst/>
              <a:rect l="l" t="t" r="r" b="b"/>
              <a:pathLst>
                <a:path w="666361" h="1312853" extrusionOk="0">
                  <a:moveTo>
                    <a:pt x="417713" y="1803"/>
                  </a:moveTo>
                  <a:cubicBezTo>
                    <a:pt x="504336" y="11478"/>
                    <a:pt x="605290" y="69294"/>
                    <a:pt x="666361" y="167253"/>
                  </a:cubicBezTo>
                  <a:lnTo>
                    <a:pt x="666025" y="1307251"/>
                  </a:lnTo>
                  <a:lnTo>
                    <a:pt x="657567" y="1312853"/>
                  </a:lnTo>
                  <a:cubicBezTo>
                    <a:pt x="-394158" y="656864"/>
                    <a:pt x="42344" y="-40119"/>
                    <a:pt x="417713" y="1803"/>
                  </a:cubicBezTo>
                  <a:close/>
                </a:path>
              </a:pathLst>
            </a:custGeom>
            <a:gradFill>
              <a:gsLst>
                <a:gs pos="0">
                  <a:srgbClr val="F2F2F2"/>
                </a:gs>
                <a:gs pos="75000">
                  <a:srgbClr val="D8D8D8"/>
                </a:gs>
                <a:gs pos="100000">
                  <a:srgbClr val="D8D8D8"/>
                </a:gs>
              </a:gsLst>
              <a:lin ang="0" scaled="0"/>
            </a:gradFill>
            <a:ln>
              <a:noFill/>
            </a:ln>
            <a:effectLst>
              <a:outerShdw blurRad="317500" dist="12700" dir="16200000" rotWithShape="0">
                <a:srgbClr val="000000">
                  <a:alpha val="14509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938" name="Google Shape;938;p1"/>
            <p:cNvGrpSpPr/>
            <p:nvPr/>
          </p:nvGrpSpPr>
          <p:grpSpPr>
            <a:xfrm>
              <a:off x="11223977" y="1934474"/>
              <a:ext cx="2998292" cy="4220379"/>
              <a:chOff x="11223977" y="1934474"/>
              <a:chExt cx="2998292" cy="4220379"/>
            </a:xfrm>
          </p:grpSpPr>
          <p:grpSp>
            <p:nvGrpSpPr>
              <p:cNvPr id="939" name="Google Shape;939;p1"/>
              <p:cNvGrpSpPr/>
              <p:nvPr/>
            </p:nvGrpSpPr>
            <p:grpSpPr>
              <a:xfrm>
                <a:off x="11223977" y="1934474"/>
                <a:ext cx="2998292" cy="2716808"/>
                <a:chOff x="11223977" y="1934474"/>
                <a:chExt cx="2998292" cy="2716808"/>
              </a:xfrm>
            </p:grpSpPr>
            <p:cxnSp>
              <p:nvCxnSpPr>
                <p:cNvPr id="940" name="Google Shape;940;p1"/>
                <p:cNvCxnSpPr/>
                <p:nvPr/>
              </p:nvCxnSpPr>
              <p:spPr>
                <a:xfrm rot="10800000">
                  <a:off x="12654231" y="3563301"/>
                  <a:ext cx="235200" cy="1087981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941" name="Google Shape;941;p1"/>
                <p:cNvCxnSpPr/>
                <p:nvPr/>
              </p:nvCxnSpPr>
              <p:spPr>
                <a:xfrm rot="10800000" flipH="1">
                  <a:off x="12906700" y="3563297"/>
                  <a:ext cx="186689" cy="1076234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cxnSp>
              <p:nvCxnSpPr>
                <p:cNvPr id="942" name="Google Shape;942;p1"/>
                <p:cNvCxnSpPr/>
                <p:nvPr/>
              </p:nvCxnSpPr>
              <p:spPr>
                <a:xfrm rot="10800000">
                  <a:off x="12900880" y="3458988"/>
                  <a:ext cx="0" cy="1180545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D8D8D8"/>
                  </a:solidFill>
                  <a:prstDash val="solid"/>
                  <a:round/>
                  <a:headEnd type="none" w="sm" len="sm"/>
                  <a:tailEnd type="none" w="sm" len="sm"/>
                </a:ln>
                <a:effectLst>
                  <a:outerShdw blurRad="63500" algn="ctr" rotWithShape="0">
                    <a:srgbClr val="000000">
                      <a:alpha val="24313"/>
                    </a:srgbClr>
                  </a:outerShdw>
                </a:effectLst>
              </p:spPr>
            </p:cxnSp>
            <p:sp>
              <p:nvSpPr>
                <p:cNvPr id="943" name="Google Shape;943;p1"/>
                <p:cNvSpPr/>
                <p:nvPr/>
              </p:nvSpPr>
              <p:spPr>
                <a:xfrm rot="-1350543">
                  <a:off x="11521621" y="2231355"/>
                  <a:ext cx="877925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44" name="Google Shape;944;p1"/>
                <p:cNvSpPr/>
                <p:nvPr/>
              </p:nvSpPr>
              <p:spPr>
                <a:xfrm rot="-1350543" flipH="1">
                  <a:off x="12330923" y="19690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45" name="Google Shape;945;p1"/>
                <p:cNvSpPr/>
                <p:nvPr/>
              </p:nvSpPr>
              <p:spPr>
                <a:xfrm rot="-1350543">
                  <a:off x="11857226" y="2165394"/>
                  <a:ext cx="525061" cy="1729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46" name="Google Shape;946;p1"/>
                <p:cNvSpPr/>
                <p:nvPr/>
              </p:nvSpPr>
              <p:spPr>
                <a:xfrm rot="1067215">
                  <a:off x="12580333" y="214548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47" name="Google Shape;947;p1"/>
                <p:cNvSpPr/>
                <p:nvPr/>
              </p:nvSpPr>
              <p:spPr>
                <a:xfrm rot="1067215" flipH="1">
                  <a:off x="13272169" y="2367439"/>
                  <a:ext cx="743996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48" name="Google Shape;948;p1"/>
                <p:cNvSpPr/>
                <p:nvPr/>
              </p:nvSpPr>
              <p:spPr>
                <a:xfrm rot="1067215" flipH="1">
                  <a:off x="13282651" y="2322835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49" name="Google Shape;949;p1"/>
                <p:cNvSpPr/>
                <p:nvPr/>
              </p:nvSpPr>
              <p:spPr>
                <a:xfrm rot="1067215">
                  <a:off x="12868885" y="2190093"/>
                  <a:ext cx="444962" cy="146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50" name="Google Shape;950;p1"/>
                <p:cNvSpPr/>
                <p:nvPr/>
              </p:nvSpPr>
              <p:spPr>
                <a:xfrm>
                  <a:off x="12316258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25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51" name="Google Shape;951;p1"/>
                <p:cNvSpPr/>
                <p:nvPr/>
              </p:nvSpPr>
              <p:spPr>
                <a:xfrm flipH="1">
                  <a:off x="12901427" y="2613898"/>
                  <a:ext cx="599207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5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52" name="Google Shape;952;p1"/>
                <p:cNvSpPr/>
                <p:nvPr/>
              </p:nvSpPr>
              <p:spPr>
                <a:xfrm flipH="1">
                  <a:off x="12904248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2F2F2"/>
                    </a:gs>
                    <a:gs pos="70000">
                      <a:srgbClr val="D8D8D8"/>
                    </a:gs>
                    <a:gs pos="100000">
                      <a:srgbClr val="D8D8D8"/>
                    </a:gs>
                  </a:gsLst>
                  <a:lin ang="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sp>
              <p:nvSpPr>
                <p:cNvPr id="953" name="Google Shape;953;p1"/>
                <p:cNvSpPr/>
                <p:nvPr/>
              </p:nvSpPr>
              <p:spPr>
                <a:xfrm>
                  <a:off x="12554276" y="2613898"/>
                  <a:ext cx="358368" cy="1180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6361" h="1312853" extrusionOk="0">
                      <a:moveTo>
                        <a:pt x="417713" y="1803"/>
                      </a:moveTo>
                      <a:cubicBezTo>
                        <a:pt x="504336" y="11478"/>
                        <a:pt x="605290" y="69294"/>
                        <a:pt x="666361" y="167253"/>
                      </a:cubicBezTo>
                      <a:lnTo>
                        <a:pt x="666025" y="1307251"/>
                      </a:lnTo>
                      <a:lnTo>
                        <a:pt x="657567" y="1312853"/>
                      </a:lnTo>
                      <a:cubicBezTo>
                        <a:pt x="-394158" y="656864"/>
                        <a:pt x="42344" y="-40119"/>
                        <a:pt x="417713" y="1803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D8D8D8"/>
                    </a:gs>
                    <a:gs pos="30000">
                      <a:srgbClr val="D8D8D8"/>
                    </a:gs>
                    <a:gs pos="100000">
                      <a:srgbClr val="F2F2F2"/>
                    </a:gs>
                  </a:gsLst>
                  <a:lin ang="10800000" scaled="0"/>
                </a:gradFill>
                <a:ln>
                  <a:noFill/>
                </a:ln>
                <a:effectLst>
                  <a:outerShdw blurRad="317500" dist="12700" dir="16200000" rotWithShape="0">
                    <a:srgbClr val="000000">
                      <a:alpha val="14509"/>
                    </a:srgbClr>
                  </a:outerShdw>
                </a:effectLst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701"/>
                    <a:buFont typeface="Arial"/>
                    <a:buNone/>
                  </a:pPr>
                  <a:endParaRPr sz="2701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  <p:grpSp>
            <p:nvGrpSpPr>
              <p:cNvPr id="954" name="Google Shape;954;p1"/>
              <p:cNvGrpSpPr/>
              <p:nvPr/>
            </p:nvGrpSpPr>
            <p:grpSpPr>
              <a:xfrm>
                <a:off x="12470968" y="4604322"/>
                <a:ext cx="839142" cy="1550531"/>
                <a:chOff x="12470968" y="4604322"/>
                <a:chExt cx="839142" cy="1550531"/>
              </a:xfrm>
            </p:grpSpPr>
            <p:grpSp>
              <p:nvGrpSpPr>
                <p:cNvPr id="955" name="Google Shape;955;p1"/>
                <p:cNvGrpSpPr/>
                <p:nvPr/>
              </p:nvGrpSpPr>
              <p:grpSpPr>
                <a:xfrm>
                  <a:off x="12710801" y="4604322"/>
                  <a:ext cx="471270" cy="1549314"/>
                  <a:chOff x="2541356" y="1774680"/>
                  <a:chExt cx="1106202" cy="3636668"/>
                </a:xfrm>
              </p:grpSpPr>
              <p:sp>
                <p:nvSpPr>
                  <p:cNvPr id="956" name="Google Shape;956;p1"/>
                  <p:cNvSpPr/>
                  <p:nvPr/>
                </p:nvSpPr>
                <p:spPr>
                  <a:xfrm>
                    <a:off x="2571096" y="4597937"/>
                    <a:ext cx="402336" cy="1828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80752" h="1560620" extrusionOk="0">
                        <a:moveTo>
                          <a:pt x="62916" y="34213"/>
                        </a:moveTo>
                        <a:lnTo>
                          <a:pt x="114391" y="57191"/>
                        </a:lnTo>
                        <a:cubicBezTo>
                          <a:pt x="302323" y="147074"/>
                          <a:pt x="498413" y="220606"/>
                          <a:pt x="694512" y="277806"/>
                        </a:cubicBezTo>
                        <a:lnTo>
                          <a:pt x="702687" y="277806"/>
                        </a:lnTo>
                        <a:cubicBezTo>
                          <a:pt x="743545" y="285981"/>
                          <a:pt x="784395" y="302314"/>
                          <a:pt x="833420" y="310489"/>
                        </a:cubicBezTo>
                        <a:lnTo>
                          <a:pt x="1241959" y="343172"/>
                        </a:lnTo>
                        <a:lnTo>
                          <a:pt x="3480752" y="1560620"/>
                        </a:lnTo>
                        <a:lnTo>
                          <a:pt x="3064038" y="1527929"/>
                        </a:lnTo>
                        <a:lnTo>
                          <a:pt x="3057133" y="1524163"/>
                        </a:lnTo>
                        <a:lnTo>
                          <a:pt x="2941481" y="1495246"/>
                        </a:lnTo>
                        <a:lnTo>
                          <a:pt x="2933314" y="1495246"/>
                        </a:lnTo>
                        <a:cubicBezTo>
                          <a:pt x="2737215" y="1446221"/>
                          <a:pt x="2541108" y="1372688"/>
                          <a:pt x="2353185" y="1274639"/>
                        </a:cubicBezTo>
                        <a:cubicBezTo>
                          <a:pt x="2312335" y="1258298"/>
                          <a:pt x="2279652" y="1241956"/>
                          <a:pt x="2238794" y="1217440"/>
                        </a:cubicBezTo>
                        <a:lnTo>
                          <a:pt x="62916" y="34213"/>
                        </a:lnTo>
                        <a:close/>
                        <a:moveTo>
                          <a:pt x="0" y="0"/>
                        </a:moveTo>
                        <a:lnTo>
                          <a:pt x="62916" y="34213"/>
                        </a:lnTo>
                        <a:lnTo>
                          <a:pt x="57199" y="31661"/>
                        </a:lnTo>
                        <a:cubicBezTo>
                          <a:pt x="38815" y="22469"/>
                          <a:pt x="20429" y="12254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57" name="Google Shape;957;p1"/>
                  <p:cNvSpPr/>
                  <p:nvPr/>
                </p:nvSpPr>
                <p:spPr>
                  <a:xfrm>
                    <a:off x="3023223" y="4576005"/>
                    <a:ext cx="257175" cy="13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33350" extrusionOk="0">
                        <a:moveTo>
                          <a:pt x="260032" y="141922"/>
                        </a:moveTo>
                        <a:lnTo>
                          <a:pt x="0" y="0"/>
                        </a:lnTo>
                        <a:cubicBezTo>
                          <a:pt x="0" y="0"/>
                          <a:pt x="952" y="0"/>
                          <a:pt x="952" y="0"/>
                        </a:cubicBezTo>
                        <a:lnTo>
                          <a:pt x="260032" y="141922"/>
                        </a:lnTo>
                        <a:cubicBezTo>
                          <a:pt x="260985" y="141922"/>
                          <a:pt x="260985" y="141922"/>
                          <a:pt x="260032" y="141922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58" name="Google Shape;958;p1"/>
                  <p:cNvSpPr/>
                  <p:nvPr/>
                </p:nvSpPr>
                <p:spPr>
                  <a:xfrm>
                    <a:off x="2706138" y="4925573"/>
                    <a:ext cx="257175" cy="485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485775" extrusionOk="0">
                        <a:moveTo>
                          <a:pt x="260033" y="486727"/>
                        </a:moveTo>
                        <a:lnTo>
                          <a:pt x="0" y="344805"/>
                        </a:lnTo>
                        <a:lnTo>
                          <a:pt x="953" y="0"/>
                        </a:lnTo>
                        <a:lnTo>
                          <a:pt x="260985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59" name="Google Shape;959;p1"/>
                  <p:cNvSpPr/>
                  <p:nvPr/>
                </p:nvSpPr>
                <p:spPr>
                  <a:xfrm>
                    <a:off x="2987522" y="3640652"/>
                    <a:ext cx="660036" cy="1102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1035" h="1112468" extrusionOk="0">
                        <a:moveTo>
                          <a:pt x="359092" y="597218"/>
                        </a:moveTo>
                        <a:lnTo>
                          <a:pt x="620078" y="739140"/>
                        </a:lnTo>
                        <a:lnTo>
                          <a:pt x="584835" y="818198"/>
                        </a:lnTo>
                        <a:lnTo>
                          <a:pt x="584836" y="818198"/>
                        </a:lnTo>
                        <a:cubicBezTo>
                          <a:pt x="573405" y="840105"/>
                          <a:pt x="560070" y="861060"/>
                          <a:pt x="545783" y="882015"/>
                        </a:cubicBezTo>
                        <a:lnTo>
                          <a:pt x="538930" y="891439"/>
                        </a:lnTo>
                        <a:lnTo>
                          <a:pt x="539116" y="891540"/>
                        </a:lnTo>
                        <a:cubicBezTo>
                          <a:pt x="525780" y="908686"/>
                          <a:pt x="513398" y="924878"/>
                          <a:pt x="500063" y="940118"/>
                        </a:cubicBezTo>
                        <a:lnTo>
                          <a:pt x="500063" y="941070"/>
                        </a:lnTo>
                        <a:cubicBezTo>
                          <a:pt x="483870" y="958215"/>
                          <a:pt x="467678" y="974408"/>
                          <a:pt x="451485" y="989648"/>
                        </a:cubicBezTo>
                        <a:lnTo>
                          <a:pt x="396629" y="1033155"/>
                        </a:lnTo>
                        <a:lnTo>
                          <a:pt x="397193" y="1033462"/>
                        </a:lnTo>
                        <a:cubicBezTo>
                          <a:pt x="371475" y="1049655"/>
                          <a:pt x="346711" y="1063943"/>
                          <a:pt x="320041" y="1076325"/>
                        </a:cubicBezTo>
                        <a:lnTo>
                          <a:pt x="319088" y="1077277"/>
                        </a:lnTo>
                        <a:lnTo>
                          <a:pt x="247796" y="1112468"/>
                        </a:lnTo>
                        <a:lnTo>
                          <a:pt x="0" y="957262"/>
                        </a:lnTo>
                        <a:lnTo>
                          <a:pt x="59055" y="935355"/>
                        </a:lnTo>
                        <a:lnTo>
                          <a:pt x="60008" y="935355"/>
                        </a:lnTo>
                        <a:lnTo>
                          <a:pt x="135745" y="891807"/>
                        </a:lnTo>
                        <a:lnTo>
                          <a:pt x="135255" y="891540"/>
                        </a:lnTo>
                        <a:cubicBezTo>
                          <a:pt x="154305" y="878205"/>
                          <a:pt x="173355" y="863918"/>
                          <a:pt x="190500" y="847725"/>
                        </a:cubicBezTo>
                        <a:cubicBezTo>
                          <a:pt x="207645" y="832486"/>
                          <a:pt x="222885" y="816293"/>
                          <a:pt x="239078" y="799148"/>
                        </a:cubicBezTo>
                        <a:lnTo>
                          <a:pt x="239078" y="798196"/>
                        </a:lnTo>
                        <a:lnTo>
                          <a:pt x="277307" y="750642"/>
                        </a:lnTo>
                        <a:lnTo>
                          <a:pt x="277178" y="750571"/>
                        </a:lnTo>
                        <a:cubicBezTo>
                          <a:pt x="280036" y="746761"/>
                          <a:pt x="281941" y="743903"/>
                          <a:pt x="284798" y="740093"/>
                        </a:cubicBezTo>
                        <a:cubicBezTo>
                          <a:pt x="299086" y="719138"/>
                          <a:pt x="312420" y="698183"/>
                          <a:pt x="323850" y="676275"/>
                        </a:cubicBezTo>
                        <a:cubicBezTo>
                          <a:pt x="337185" y="650558"/>
                          <a:pt x="349567" y="623888"/>
                          <a:pt x="359092" y="597218"/>
                        </a:cubicBezTo>
                        <a:close/>
                        <a:moveTo>
                          <a:pt x="220980" y="0"/>
                        </a:moveTo>
                        <a:lnTo>
                          <a:pt x="481965" y="141922"/>
                        </a:lnTo>
                        <a:cubicBezTo>
                          <a:pt x="521970" y="163830"/>
                          <a:pt x="553403" y="187642"/>
                          <a:pt x="575310" y="214313"/>
                        </a:cubicBezTo>
                        <a:cubicBezTo>
                          <a:pt x="632460" y="281940"/>
                          <a:pt x="661035" y="379095"/>
                          <a:pt x="661035" y="504825"/>
                        </a:cubicBezTo>
                        <a:cubicBezTo>
                          <a:pt x="660083" y="588645"/>
                          <a:pt x="646748" y="666750"/>
                          <a:pt x="621030" y="739140"/>
                        </a:cubicBezTo>
                        <a:lnTo>
                          <a:pt x="360045" y="597218"/>
                        </a:lnTo>
                        <a:cubicBezTo>
                          <a:pt x="386715" y="524827"/>
                          <a:pt x="400050" y="446722"/>
                          <a:pt x="400050" y="362902"/>
                        </a:cubicBezTo>
                        <a:cubicBezTo>
                          <a:pt x="400050" y="237172"/>
                          <a:pt x="371475" y="140970"/>
                          <a:pt x="314325" y="72390"/>
                        </a:cubicBezTo>
                        <a:cubicBezTo>
                          <a:pt x="291465" y="45720"/>
                          <a:pt x="260985" y="20955"/>
                          <a:pt x="220980" y="0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60" name="Google Shape;960;p1"/>
                  <p:cNvSpPr/>
                  <p:nvPr/>
                </p:nvSpPr>
                <p:spPr>
                  <a:xfrm>
                    <a:off x="2967026" y="3229268"/>
                    <a:ext cx="673417" cy="247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3417" h="247650" extrusionOk="0">
                        <a:moveTo>
                          <a:pt x="261937" y="45720"/>
                        </a:moveTo>
                        <a:cubicBezTo>
                          <a:pt x="271462" y="48578"/>
                          <a:pt x="280987" y="50483"/>
                          <a:pt x="288607" y="53340"/>
                        </a:cubicBezTo>
                        <a:cubicBezTo>
                          <a:pt x="323850" y="64770"/>
                          <a:pt x="357187" y="79058"/>
                          <a:pt x="387667" y="93345"/>
                        </a:cubicBezTo>
                        <a:cubicBezTo>
                          <a:pt x="396240" y="97155"/>
                          <a:pt x="404812" y="101917"/>
                          <a:pt x="412432" y="105728"/>
                        </a:cubicBezTo>
                        <a:lnTo>
                          <a:pt x="673417" y="247650"/>
                        </a:lnTo>
                        <a:cubicBezTo>
                          <a:pt x="664845" y="243840"/>
                          <a:pt x="656272" y="239078"/>
                          <a:pt x="647700" y="235267"/>
                        </a:cubicBezTo>
                        <a:lnTo>
                          <a:pt x="644991" y="233789"/>
                        </a:lnTo>
                        <a:lnTo>
                          <a:pt x="549592" y="195262"/>
                        </a:lnTo>
                        <a:cubicBezTo>
                          <a:pt x="541972" y="192405"/>
                          <a:pt x="532447" y="189548"/>
                          <a:pt x="522922" y="186690"/>
                        </a:cubicBezTo>
                        <a:close/>
                        <a:moveTo>
                          <a:pt x="0" y="0"/>
                        </a:moveTo>
                        <a:lnTo>
                          <a:pt x="80010" y="11430"/>
                        </a:lnTo>
                        <a:lnTo>
                          <a:pt x="80421" y="11654"/>
                        </a:lnTo>
                        <a:lnTo>
                          <a:pt x="185499" y="28933"/>
                        </a:lnTo>
                        <a:cubicBezTo>
                          <a:pt x="215979" y="34528"/>
                          <a:pt x="241458" y="40005"/>
                          <a:pt x="261937" y="45720"/>
                        </a:cubicBezTo>
                        <a:lnTo>
                          <a:pt x="522922" y="187643"/>
                        </a:lnTo>
                        <a:cubicBezTo>
                          <a:pt x="481965" y="176213"/>
                          <a:pt x="421004" y="164783"/>
                          <a:pt x="340042" y="153353"/>
                        </a:cubicBezTo>
                        <a:lnTo>
                          <a:pt x="260985" y="14192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61" name="Google Shape;961;p1"/>
                  <p:cNvSpPr/>
                  <p:nvPr/>
                </p:nvSpPr>
                <p:spPr>
                  <a:xfrm>
                    <a:off x="2707091" y="3532163"/>
                    <a:ext cx="257175" cy="1238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238250" extrusionOk="0">
                        <a:moveTo>
                          <a:pt x="260985" y="1244918"/>
                        </a:moveTo>
                        <a:lnTo>
                          <a:pt x="0" y="1102995"/>
                        </a:lnTo>
                        <a:lnTo>
                          <a:pt x="1905" y="0"/>
                        </a:lnTo>
                        <a:lnTo>
                          <a:pt x="262890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62" name="Google Shape;962;p1"/>
                  <p:cNvSpPr/>
                  <p:nvPr/>
                </p:nvSpPr>
                <p:spPr>
                  <a:xfrm>
                    <a:off x="3110832" y="2270955"/>
                    <a:ext cx="457201" cy="4953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7200" h="495300" extrusionOk="0">
                        <a:moveTo>
                          <a:pt x="459105" y="500063"/>
                        </a:moveTo>
                        <a:lnTo>
                          <a:pt x="198120" y="358140"/>
                        </a:lnTo>
                        <a:cubicBezTo>
                          <a:pt x="179070" y="224790"/>
                          <a:pt x="140017" y="126683"/>
                          <a:pt x="80963" y="62865"/>
                        </a:cubicBezTo>
                        <a:cubicBezTo>
                          <a:pt x="57150" y="38100"/>
                          <a:pt x="30480" y="17145"/>
                          <a:pt x="0" y="0"/>
                        </a:cubicBezTo>
                        <a:lnTo>
                          <a:pt x="260985" y="141923"/>
                        </a:lnTo>
                        <a:cubicBezTo>
                          <a:pt x="291465" y="158115"/>
                          <a:pt x="318135" y="179070"/>
                          <a:pt x="341948" y="204788"/>
                        </a:cubicBezTo>
                        <a:cubicBezTo>
                          <a:pt x="401955" y="268605"/>
                          <a:pt x="441008" y="366713"/>
                          <a:pt x="459105" y="500063"/>
                        </a:cubicBezTo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63" name="Google Shape;963;p1"/>
                  <p:cNvSpPr/>
                  <p:nvPr/>
                </p:nvSpPr>
                <p:spPr>
                  <a:xfrm>
                    <a:off x="2541356" y="3138780"/>
                    <a:ext cx="428625" cy="2000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8625" h="200026" extrusionOk="0">
                        <a:moveTo>
                          <a:pt x="0" y="0"/>
                        </a:moveTo>
                        <a:cubicBezTo>
                          <a:pt x="5715" y="2858"/>
                          <a:pt x="11430" y="5715"/>
                          <a:pt x="17145" y="8573"/>
                        </a:cubicBezTo>
                        <a:cubicBezTo>
                          <a:pt x="44767" y="21908"/>
                          <a:pt x="75248" y="34290"/>
                          <a:pt x="109538" y="44768"/>
                        </a:cubicBezTo>
                        <a:lnTo>
                          <a:pt x="370023" y="186418"/>
                        </a:lnTo>
                        <a:lnTo>
                          <a:pt x="110490" y="44768"/>
                        </a:lnTo>
                        <a:lnTo>
                          <a:pt x="168592" y="59056"/>
                        </a:lnTo>
                        <a:lnTo>
                          <a:pt x="428625" y="200026"/>
                        </a:lnTo>
                        <a:lnTo>
                          <a:pt x="370523" y="186691"/>
                        </a:lnTo>
                        <a:lnTo>
                          <a:pt x="370517" y="186688"/>
                        </a:lnTo>
                        <a:lnTo>
                          <a:pt x="278130" y="150495"/>
                        </a:lnTo>
                        <a:cubicBezTo>
                          <a:pt x="272415" y="147638"/>
                          <a:pt x="266700" y="144780"/>
                          <a:pt x="260985" y="141923"/>
                        </a:cubicBez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64" name="Google Shape;964;p1"/>
                  <p:cNvSpPr/>
                  <p:nvPr/>
                </p:nvSpPr>
                <p:spPr>
                  <a:xfrm>
                    <a:off x="2969883" y="1938632"/>
                    <a:ext cx="618767" cy="2193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18767" h="219303" extrusionOk="0">
                        <a:moveTo>
                          <a:pt x="323751" y="66771"/>
                        </a:moveTo>
                        <a:lnTo>
                          <a:pt x="584736" y="208694"/>
                        </a:lnTo>
                        <a:lnTo>
                          <a:pt x="323751" y="66771"/>
                        </a:lnTo>
                        <a:close/>
                        <a:moveTo>
                          <a:pt x="0" y="0"/>
                        </a:moveTo>
                        <a:lnTo>
                          <a:pt x="100965" y="2857"/>
                        </a:lnTo>
                        <a:lnTo>
                          <a:pt x="102772" y="3833"/>
                        </a:lnTo>
                        <a:lnTo>
                          <a:pt x="214213" y="22860"/>
                        </a:lnTo>
                        <a:lnTo>
                          <a:pt x="323751" y="66772"/>
                        </a:lnTo>
                        <a:lnTo>
                          <a:pt x="615997" y="216510"/>
                        </a:lnTo>
                        <a:cubicBezTo>
                          <a:pt x="639453" y="232526"/>
                          <a:pt x="507482" y="174980"/>
                          <a:pt x="464489" y="162866"/>
                        </a:cubicBezTo>
                        <a:lnTo>
                          <a:pt x="358041" y="143827"/>
                        </a:lnTo>
                        <a:cubicBezTo>
                          <a:pt x="357994" y="143802"/>
                          <a:pt x="357948" y="143776"/>
                          <a:pt x="357901" y="143751"/>
                        </a:cubicBezTo>
                        <a:lnTo>
                          <a:pt x="260033" y="1419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65" name="Google Shape;965;p1"/>
                  <p:cNvSpPr/>
                  <p:nvPr/>
                </p:nvSpPr>
                <p:spPr>
                  <a:xfrm>
                    <a:off x="2709948" y="2277720"/>
                    <a:ext cx="257175" cy="1066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1066800" extrusionOk="0">
                        <a:moveTo>
                          <a:pt x="260033" y="1070610"/>
                        </a:moveTo>
                        <a:lnTo>
                          <a:pt x="0" y="929640"/>
                        </a:lnTo>
                        <a:lnTo>
                          <a:pt x="1905" y="0"/>
                        </a:lnTo>
                        <a:lnTo>
                          <a:pt x="261938" y="1419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66" name="Google Shape;966;p1"/>
                  <p:cNvSpPr/>
                  <p:nvPr/>
                </p:nvSpPr>
                <p:spPr>
                  <a:xfrm>
                    <a:off x="2708898" y="1774680"/>
                    <a:ext cx="521969" cy="17811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1970" h="178118" extrusionOk="0">
                        <a:moveTo>
                          <a:pt x="230505" y="2858"/>
                        </a:moveTo>
                        <a:lnTo>
                          <a:pt x="490537" y="144781"/>
                        </a:lnTo>
                        <a:lnTo>
                          <a:pt x="302895" y="172403"/>
                        </a:lnTo>
                        <a:lnTo>
                          <a:pt x="260032" y="178118"/>
                        </a:lnTo>
                        <a:lnTo>
                          <a:pt x="0" y="37148"/>
                        </a:lnTo>
                        <a:lnTo>
                          <a:pt x="41910" y="30480"/>
                        </a:lnTo>
                        <a:lnTo>
                          <a:pt x="41912" y="30481"/>
                        </a:lnTo>
                        <a:close/>
                        <a:moveTo>
                          <a:pt x="260985" y="0"/>
                        </a:moveTo>
                        <a:lnTo>
                          <a:pt x="521970" y="141923"/>
                        </a:lnTo>
                        <a:lnTo>
                          <a:pt x="490537" y="144780"/>
                        </a:lnTo>
                        <a:lnTo>
                          <a:pt x="230505" y="2858"/>
                        </a:lnTo>
                        <a:close/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  <p:sp>
              <p:nvSpPr>
                <p:cNvPr id="967" name="Google Shape;967;p1"/>
                <p:cNvSpPr/>
                <p:nvPr/>
              </p:nvSpPr>
              <p:spPr>
                <a:xfrm>
                  <a:off x="12579689" y="4661548"/>
                  <a:ext cx="730421" cy="14933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4500" h="3505200" extrusionOk="0">
                      <a:moveTo>
                        <a:pt x="1669733" y="1870710"/>
                      </a:moveTo>
                      <a:cubicBezTo>
                        <a:pt x="1703070" y="1959293"/>
                        <a:pt x="1720215" y="2058353"/>
                        <a:pt x="1720215" y="2166938"/>
                      </a:cubicBezTo>
                      <a:cubicBezTo>
                        <a:pt x="1720215" y="2406015"/>
                        <a:pt x="1648778" y="2615565"/>
                        <a:pt x="1507808" y="2795588"/>
                      </a:cubicBezTo>
                      <a:cubicBezTo>
                        <a:pt x="1402080" y="2930843"/>
                        <a:pt x="1273493" y="3027045"/>
                        <a:pt x="1121093" y="3084195"/>
                      </a:cubicBezTo>
                      <a:lnTo>
                        <a:pt x="991553" y="3120390"/>
                      </a:lnTo>
                      <a:lnTo>
                        <a:pt x="990600" y="3466148"/>
                      </a:lnTo>
                      <a:lnTo>
                        <a:pt x="960120" y="3470910"/>
                      </a:lnTo>
                      <a:lnTo>
                        <a:pt x="772478" y="3505200"/>
                      </a:lnTo>
                      <a:lnTo>
                        <a:pt x="729615" y="3503295"/>
                      </a:lnTo>
                      <a:lnTo>
                        <a:pt x="730568" y="3158490"/>
                      </a:lnTo>
                      <a:lnTo>
                        <a:pt x="659130" y="3156585"/>
                      </a:lnTo>
                      <a:cubicBezTo>
                        <a:pt x="550545" y="3148965"/>
                        <a:pt x="459105" y="3129915"/>
                        <a:pt x="383858" y="3098483"/>
                      </a:cubicBezTo>
                      <a:cubicBezTo>
                        <a:pt x="283845" y="3056573"/>
                        <a:pt x="198120" y="2979420"/>
                        <a:pt x="125730" y="2865120"/>
                      </a:cubicBezTo>
                      <a:cubicBezTo>
                        <a:pt x="53340" y="2750820"/>
                        <a:pt x="11430" y="2606040"/>
                        <a:pt x="0" y="2427923"/>
                      </a:cubicBezTo>
                      <a:lnTo>
                        <a:pt x="320993" y="2317433"/>
                      </a:lnTo>
                      <a:cubicBezTo>
                        <a:pt x="345758" y="2499360"/>
                        <a:pt x="388620" y="2629853"/>
                        <a:pt x="451485" y="2707958"/>
                      </a:cubicBezTo>
                      <a:cubicBezTo>
                        <a:pt x="519113" y="2790825"/>
                        <a:pt x="596265" y="2841308"/>
                        <a:pt x="682943" y="2860358"/>
                      </a:cubicBezTo>
                      <a:lnTo>
                        <a:pt x="730568" y="2864168"/>
                      </a:lnTo>
                      <a:lnTo>
                        <a:pt x="732473" y="1761173"/>
                      </a:lnTo>
                      <a:lnTo>
                        <a:pt x="576263" y="1735455"/>
                      </a:lnTo>
                      <a:cubicBezTo>
                        <a:pt x="509588" y="1717358"/>
                        <a:pt x="441008" y="1692593"/>
                        <a:pt x="372428" y="1660208"/>
                      </a:cubicBezTo>
                      <a:cubicBezTo>
                        <a:pt x="270510" y="1612583"/>
                        <a:pt x="192405" y="1539240"/>
                        <a:pt x="138113" y="1438275"/>
                      </a:cubicBezTo>
                      <a:cubicBezTo>
                        <a:pt x="82868" y="1337310"/>
                        <a:pt x="56198" y="1217295"/>
                        <a:pt x="56198" y="1079183"/>
                      </a:cubicBezTo>
                      <a:cubicBezTo>
                        <a:pt x="56198" y="833438"/>
                        <a:pt x="137160" y="622935"/>
                        <a:pt x="298133" y="448628"/>
                      </a:cubicBezTo>
                      <a:cubicBezTo>
                        <a:pt x="379095" y="360998"/>
                        <a:pt x="488633" y="290513"/>
                        <a:pt x="628650" y="239077"/>
                      </a:cubicBezTo>
                      <a:lnTo>
                        <a:pt x="735330" y="206693"/>
                      </a:lnTo>
                      <a:lnTo>
                        <a:pt x="735330" y="36195"/>
                      </a:lnTo>
                      <a:lnTo>
                        <a:pt x="778193" y="30480"/>
                      </a:lnTo>
                      <a:lnTo>
                        <a:pt x="965835" y="2858"/>
                      </a:lnTo>
                      <a:lnTo>
                        <a:pt x="996315" y="0"/>
                      </a:lnTo>
                      <a:lnTo>
                        <a:pt x="996315" y="168593"/>
                      </a:lnTo>
                      <a:lnTo>
                        <a:pt x="1097280" y="171450"/>
                      </a:lnTo>
                      <a:cubicBezTo>
                        <a:pt x="1222058" y="182880"/>
                        <a:pt x="1324928" y="220027"/>
                        <a:pt x="1406843" y="282893"/>
                      </a:cubicBezTo>
                      <a:cubicBezTo>
                        <a:pt x="1545908" y="388620"/>
                        <a:pt x="1629728" y="548640"/>
                        <a:pt x="1657350" y="763905"/>
                      </a:cubicBezTo>
                      <a:lnTo>
                        <a:pt x="1326833" y="863918"/>
                      </a:lnTo>
                      <a:cubicBezTo>
                        <a:pt x="1307783" y="730568"/>
                        <a:pt x="1268730" y="632460"/>
                        <a:pt x="1209675" y="568643"/>
                      </a:cubicBezTo>
                      <a:cubicBezTo>
                        <a:pt x="1164908" y="521017"/>
                        <a:pt x="1107758" y="488633"/>
                        <a:pt x="1038225" y="471488"/>
                      </a:cubicBezTo>
                      <a:lnTo>
                        <a:pt x="995363" y="464820"/>
                      </a:lnTo>
                      <a:lnTo>
                        <a:pt x="993458" y="1460183"/>
                      </a:lnTo>
                      <a:lnTo>
                        <a:pt x="1073468" y="1471613"/>
                      </a:lnTo>
                      <a:cubicBezTo>
                        <a:pt x="1173480" y="1486853"/>
                        <a:pt x="1243013" y="1500188"/>
                        <a:pt x="1282065" y="1513523"/>
                      </a:cubicBezTo>
                      <a:cubicBezTo>
                        <a:pt x="1381125" y="1546860"/>
                        <a:pt x="1462088" y="1592580"/>
                        <a:pt x="1524953" y="1651635"/>
                      </a:cubicBezTo>
                      <a:cubicBezTo>
                        <a:pt x="1587818" y="1708785"/>
                        <a:pt x="1635443" y="1782128"/>
                        <a:pt x="1669733" y="1870710"/>
                      </a:cubicBezTo>
                      <a:close/>
                      <a:moveTo>
                        <a:pt x="1268730" y="2624138"/>
                      </a:moveTo>
                      <a:cubicBezTo>
                        <a:pt x="1349693" y="2512695"/>
                        <a:pt x="1390650" y="2384108"/>
                        <a:pt x="1390650" y="2236470"/>
                      </a:cubicBezTo>
                      <a:cubicBezTo>
                        <a:pt x="1390650" y="2110740"/>
                        <a:pt x="1362075" y="2014538"/>
                        <a:pt x="1304925" y="1945958"/>
                      </a:cubicBezTo>
                      <a:cubicBezTo>
                        <a:pt x="1262063" y="1894523"/>
                        <a:pt x="1186815" y="1852613"/>
                        <a:pt x="1080135" y="1820228"/>
                      </a:cubicBezTo>
                      <a:lnTo>
                        <a:pt x="992505" y="1798320"/>
                      </a:lnTo>
                      <a:lnTo>
                        <a:pt x="990600" y="2830830"/>
                      </a:lnTo>
                      <a:lnTo>
                        <a:pt x="1048703" y="2808923"/>
                      </a:lnTo>
                      <a:cubicBezTo>
                        <a:pt x="1135380" y="2768918"/>
                        <a:pt x="1207770" y="2707005"/>
                        <a:pt x="1268730" y="2624138"/>
                      </a:cubicBezTo>
                      <a:moveTo>
                        <a:pt x="732473" y="1425893"/>
                      </a:moveTo>
                      <a:lnTo>
                        <a:pt x="734378" y="497205"/>
                      </a:lnTo>
                      <a:lnTo>
                        <a:pt x="688658" y="514350"/>
                      </a:lnTo>
                      <a:cubicBezTo>
                        <a:pt x="604838" y="554355"/>
                        <a:pt x="537210" y="609600"/>
                        <a:pt x="482917" y="682943"/>
                      </a:cubicBezTo>
                      <a:cubicBezTo>
                        <a:pt x="411480" y="780098"/>
                        <a:pt x="375285" y="887730"/>
                        <a:pt x="375285" y="1006793"/>
                      </a:cubicBezTo>
                      <a:cubicBezTo>
                        <a:pt x="375285" y="1124903"/>
                        <a:pt x="405765" y="1219200"/>
                        <a:pt x="465773" y="1289685"/>
                      </a:cubicBezTo>
                      <a:cubicBezTo>
                        <a:pt x="511492" y="1343025"/>
                        <a:pt x="581025" y="1383030"/>
                        <a:pt x="674370" y="1411605"/>
                      </a:cubicBezTo>
                      <a:lnTo>
                        <a:pt x="732473" y="1425893"/>
                      </a:lnTo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  <p:grpSp>
              <p:nvGrpSpPr>
                <p:cNvPr id="968" name="Google Shape;968;p1"/>
                <p:cNvGrpSpPr/>
                <p:nvPr/>
              </p:nvGrpSpPr>
              <p:grpSpPr>
                <a:xfrm>
                  <a:off x="12470968" y="4620148"/>
                  <a:ext cx="435759" cy="1352099"/>
                  <a:chOff x="1968987" y="1811829"/>
                  <a:chExt cx="1022846" cy="3173751"/>
                </a:xfrm>
              </p:grpSpPr>
              <p:sp>
                <p:nvSpPr>
                  <p:cNvPr id="969" name="Google Shape;969;p1"/>
                  <p:cNvSpPr/>
                  <p:nvPr/>
                </p:nvSpPr>
                <p:spPr>
                  <a:xfrm>
                    <a:off x="1975571" y="4195005"/>
                    <a:ext cx="600075" cy="790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00075" h="790575" extrusionOk="0">
                        <a:moveTo>
                          <a:pt x="601980" y="791528"/>
                        </a:moveTo>
                        <a:lnTo>
                          <a:pt x="340995" y="649605"/>
                        </a:lnTo>
                        <a:cubicBezTo>
                          <a:pt x="259080" y="604838"/>
                          <a:pt x="187643" y="534353"/>
                          <a:pt x="125730" y="437197"/>
                        </a:cubicBezTo>
                        <a:cubicBezTo>
                          <a:pt x="53340" y="323850"/>
                          <a:pt x="11430" y="178118"/>
                          <a:pt x="0" y="0"/>
                        </a:cubicBezTo>
                        <a:lnTo>
                          <a:pt x="260985" y="141922"/>
                        </a:lnTo>
                        <a:cubicBezTo>
                          <a:pt x="272415" y="319088"/>
                          <a:pt x="314325" y="464820"/>
                          <a:pt x="386715" y="579120"/>
                        </a:cubicBezTo>
                        <a:cubicBezTo>
                          <a:pt x="448628" y="676275"/>
                          <a:pt x="520065" y="747713"/>
                          <a:pt x="601980" y="791528"/>
                        </a:cubicBezTo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70" name="Google Shape;970;p1"/>
                  <p:cNvSpPr/>
                  <p:nvPr/>
                </p:nvSpPr>
                <p:spPr>
                  <a:xfrm>
                    <a:off x="1968987" y="4089376"/>
                    <a:ext cx="581026" cy="2476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025" h="247650" extrusionOk="0">
                        <a:moveTo>
                          <a:pt x="260985" y="251460"/>
                        </a:moveTo>
                        <a:lnTo>
                          <a:pt x="0" y="109538"/>
                        </a:lnTo>
                        <a:lnTo>
                          <a:pt x="320993" y="0"/>
                        </a:lnTo>
                        <a:lnTo>
                          <a:pt x="581978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71" name="Google Shape;971;p1"/>
                  <p:cNvSpPr/>
                  <p:nvPr/>
                </p:nvSpPr>
                <p:spPr>
                  <a:xfrm>
                    <a:off x="2051714" y="1973775"/>
                    <a:ext cx="940119" cy="158019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0118" h="1580197" extrusionOk="0">
                        <a:moveTo>
                          <a:pt x="679133" y="0"/>
                        </a:moveTo>
                        <a:lnTo>
                          <a:pt x="940118" y="140970"/>
                        </a:lnTo>
                        <a:lnTo>
                          <a:pt x="747299" y="210278"/>
                        </a:lnTo>
                        <a:lnTo>
                          <a:pt x="747713" y="210503"/>
                        </a:lnTo>
                        <a:cubicBezTo>
                          <a:pt x="701040" y="232410"/>
                          <a:pt x="658178" y="256223"/>
                          <a:pt x="620078" y="282893"/>
                        </a:cubicBezTo>
                        <a:lnTo>
                          <a:pt x="620077" y="282893"/>
                        </a:lnTo>
                        <a:lnTo>
                          <a:pt x="548076" y="339736"/>
                        </a:lnTo>
                        <a:lnTo>
                          <a:pt x="548640" y="340043"/>
                        </a:lnTo>
                        <a:cubicBezTo>
                          <a:pt x="538733" y="349937"/>
                          <a:pt x="498634" y="389097"/>
                          <a:pt x="488633" y="399098"/>
                        </a:cubicBezTo>
                        <a:lnTo>
                          <a:pt x="488633" y="400050"/>
                        </a:lnTo>
                        <a:cubicBezTo>
                          <a:pt x="464820" y="426720"/>
                          <a:pt x="442913" y="454343"/>
                          <a:pt x="422910" y="482918"/>
                        </a:cubicBezTo>
                        <a:lnTo>
                          <a:pt x="422910" y="483870"/>
                        </a:lnTo>
                        <a:cubicBezTo>
                          <a:pt x="402908" y="512445"/>
                          <a:pt x="383858" y="541973"/>
                          <a:pt x="367665" y="572453"/>
                        </a:cubicBezTo>
                        <a:lnTo>
                          <a:pt x="368618" y="573405"/>
                        </a:lnTo>
                        <a:cubicBezTo>
                          <a:pt x="347663" y="608647"/>
                          <a:pt x="331470" y="645795"/>
                          <a:pt x="317183" y="684847"/>
                        </a:cubicBezTo>
                        <a:lnTo>
                          <a:pt x="305241" y="678329"/>
                        </a:lnTo>
                        <a:lnTo>
                          <a:pt x="317183" y="684847"/>
                        </a:lnTo>
                        <a:cubicBezTo>
                          <a:pt x="280035" y="786765"/>
                          <a:pt x="260985" y="896303"/>
                          <a:pt x="260985" y="1014413"/>
                        </a:cubicBezTo>
                        <a:cubicBezTo>
                          <a:pt x="260985" y="1152525"/>
                          <a:pt x="287655" y="1272540"/>
                          <a:pt x="342900" y="1373505"/>
                        </a:cubicBezTo>
                        <a:cubicBezTo>
                          <a:pt x="391478" y="1463993"/>
                          <a:pt x="460058" y="1532572"/>
                          <a:pt x="546735" y="1580197"/>
                        </a:cubicBezTo>
                        <a:lnTo>
                          <a:pt x="285750" y="1438275"/>
                        </a:lnTo>
                        <a:cubicBezTo>
                          <a:pt x="199073" y="1390650"/>
                          <a:pt x="130493" y="1322070"/>
                          <a:pt x="81915" y="1231583"/>
                        </a:cubicBezTo>
                        <a:cubicBezTo>
                          <a:pt x="27622" y="1130618"/>
                          <a:pt x="0" y="1010603"/>
                          <a:pt x="0" y="872490"/>
                        </a:cubicBezTo>
                        <a:cubicBezTo>
                          <a:pt x="0" y="754380"/>
                          <a:pt x="19050" y="644842"/>
                          <a:pt x="56197" y="542925"/>
                        </a:cubicBezTo>
                        <a:lnTo>
                          <a:pt x="62441" y="546321"/>
                        </a:lnTo>
                        <a:cubicBezTo>
                          <a:pt x="62500" y="546184"/>
                          <a:pt x="62558" y="546046"/>
                          <a:pt x="62617" y="545909"/>
                        </a:cubicBezTo>
                        <a:lnTo>
                          <a:pt x="57150" y="542925"/>
                        </a:lnTo>
                        <a:lnTo>
                          <a:pt x="107444" y="431896"/>
                        </a:lnTo>
                        <a:lnTo>
                          <a:pt x="106680" y="431483"/>
                        </a:lnTo>
                        <a:cubicBezTo>
                          <a:pt x="126714" y="402522"/>
                          <a:pt x="197542" y="296966"/>
                          <a:pt x="227648" y="258128"/>
                        </a:cubicBezTo>
                        <a:lnTo>
                          <a:pt x="287315" y="198453"/>
                        </a:lnTo>
                        <a:lnTo>
                          <a:pt x="359092" y="140970"/>
                        </a:lnTo>
                        <a:lnTo>
                          <a:pt x="486263" y="68845"/>
                        </a:lnTo>
                        <a:lnTo>
                          <a:pt x="485775" y="68580"/>
                        </a:lnTo>
                        <a:cubicBezTo>
                          <a:pt x="513398" y="55245"/>
                          <a:pt x="541973" y="43815"/>
                          <a:pt x="572452" y="32385"/>
                        </a:cubicBezTo>
                        <a:lnTo>
                          <a:pt x="573405" y="32385"/>
                        </a:lnTo>
                        <a:lnTo>
                          <a:pt x="679133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  <p:sp>
                <p:nvSpPr>
                  <p:cNvPr id="972" name="Google Shape;972;p1"/>
                  <p:cNvSpPr/>
                  <p:nvPr/>
                </p:nvSpPr>
                <p:spPr>
                  <a:xfrm>
                    <a:off x="2714531" y="1811829"/>
                    <a:ext cx="257174" cy="30480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7175" h="304800" extrusionOk="0">
                        <a:moveTo>
                          <a:pt x="260985" y="311468"/>
                        </a:moveTo>
                        <a:lnTo>
                          <a:pt x="0" y="170497"/>
                        </a:lnTo>
                        <a:lnTo>
                          <a:pt x="952" y="0"/>
                        </a:lnTo>
                        <a:lnTo>
                          <a:pt x="260985" y="14097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entury Gothic"/>
                      <a:ea typeface="Century Gothic"/>
                      <a:cs typeface="Century Gothic"/>
                      <a:sym typeface="Century Gothic"/>
                    </a:endParaRPr>
                  </a:p>
                </p:txBody>
              </p:sp>
            </p:grpSp>
          </p:grpSp>
        </p:grpSp>
      </p:grpSp>
      <p:pic>
        <p:nvPicPr>
          <p:cNvPr id="973" name="Google Shape;97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2805" y="3258340"/>
            <a:ext cx="4949798" cy="1715422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"/>
          <p:cNvSpPr txBox="1"/>
          <p:nvPr/>
        </p:nvSpPr>
        <p:spPr>
          <a:xfrm>
            <a:off x="526612" y="876174"/>
            <a:ext cx="4693587" cy="5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A Project Presentation</a:t>
            </a:r>
            <a:r>
              <a:rPr lang="en-US" sz="20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"/>
          <p:cNvSpPr txBox="1"/>
          <p:nvPr/>
        </p:nvSpPr>
        <p:spPr>
          <a:xfrm>
            <a:off x="-1217015" y="2101905"/>
            <a:ext cx="8169900" cy="1973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CLUSTERING HEART DISEASE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TRAFFIC MORTALITY RATE</a:t>
            </a:r>
            <a:r>
              <a:rPr lang="en-US" sz="4000" b="1" i="0" u="none" strike="noStrike" cap="none">
                <a:solidFill>
                  <a:srgbClr val="07376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b168b19f34_0_0"/>
          <p:cNvSpPr/>
          <p:nvPr/>
        </p:nvSpPr>
        <p:spPr>
          <a:xfrm>
            <a:off x="926753" y="3057536"/>
            <a:ext cx="3564000" cy="12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2" name="Google Shape;1592;gb168b19f34_0_0"/>
          <p:cNvSpPr/>
          <p:nvPr/>
        </p:nvSpPr>
        <p:spPr>
          <a:xfrm>
            <a:off x="926753" y="4507705"/>
            <a:ext cx="3564000" cy="127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3" name="Google Shape;1593;gb168b19f34_0_0"/>
          <p:cNvSpPr/>
          <p:nvPr/>
        </p:nvSpPr>
        <p:spPr>
          <a:xfrm>
            <a:off x="993397" y="3122809"/>
            <a:ext cx="3407700" cy="112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4" name="Google Shape;1594;gb168b19f34_0_0"/>
          <p:cNvSpPr/>
          <p:nvPr/>
        </p:nvSpPr>
        <p:spPr>
          <a:xfrm>
            <a:off x="995760" y="4583327"/>
            <a:ext cx="3407700" cy="112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5" name="Google Shape;1595;gb168b19f34_0_0"/>
          <p:cNvSpPr/>
          <p:nvPr/>
        </p:nvSpPr>
        <p:spPr>
          <a:xfrm>
            <a:off x="926753" y="1639582"/>
            <a:ext cx="3564000" cy="127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6" name="Google Shape;1596;gb168b19f34_0_0"/>
          <p:cNvSpPr/>
          <p:nvPr/>
        </p:nvSpPr>
        <p:spPr>
          <a:xfrm>
            <a:off x="994250" y="1711567"/>
            <a:ext cx="3407700" cy="112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7" name="Google Shape;1597;gb168b19f34_0_0"/>
          <p:cNvSpPr/>
          <p:nvPr/>
        </p:nvSpPr>
        <p:spPr>
          <a:xfrm>
            <a:off x="7711874" y="4511342"/>
            <a:ext cx="3564000" cy="127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8" name="Google Shape;1598;gb168b19f34_0_0"/>
          <p:cNvSpPr/>
          <p:nvPr/>
        </p:nvSpPr>
        <p:spPr>
          <a:xfrm>
            <a:off x="7789998" y="4576794"/>
            <a:ext cx="3407700" cy="112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99" name="Google Shape;1599;gb168b19f34_0_0"/>
          <p:cNvSpPr/>
          <p:nvPr/>
        </p:nvSpPr>
        <p:spPr>
          <a:xfrm>
            <a:off x="7711874" y="3061173"/>
            <a:ext cx="3564000" cy="127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0" name="Google Shape;1600;gb168b19f34_0_0"/>
          <p:cNvSpPr/>
          <p:nvPr/>
        </p:nvSpPr>
        <p:spPr>
          <a:xfrm>
            <a:off x="7789998" y="3128284"/>
            <a:ext cx="3407700" cy="112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1" name="Google Shape;1601;gb168b19f34_0_0"/>
          <p:cNvSpPr/>
          <p:nvPr/>
        </p:nvSpPr>
        <p:spPr>
          <a:xfrm>
            <a:off x="7711874" y="1643219"/>
            <a:ext cx="3564000" cy="127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2" name="Google Shape;1602;gb168b19f34_0_0"/>
          <p:cNvSpPr/>
          <p:nvPr/>
        </p:nvSpPr>
        <p:spPr>
          <a:xfrm>
            <a:off x="7789998" y="1717848"/>
            <a:ext cx="3407700" cy="112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3" name="Google Shape;1603;gb168b19f34_0_0"/>
          <p:cNvSpPr/>
          <p:nvPr/>
        </p:nvSpPr>
        <p:spPr>
          <a:xfrm rot="2700000">
            <a:off x="4297101" y="3230265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4" name="Google Shape;1604;gb168b19f34_0_0"/>
          <p:cNvSpPr/>
          <p:nvPr/>
        </p:nvSpPr>
        <p:spPr>
          <a:xfrm rot="2700000">
            <a:off x="4027236" y="3230276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5" name="Google Shape;1605;gb168b19f34_0_0"/>
          <p:cNvSpPr/>
          <p:nvPr/>
        </p:nvSpPr>
        <p:spPr>
          <a:xfrm rot="2700000">
            <a:off x="4297101" y="1802439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6" name="Google Shape;1606;gb168b19f34_0_0"/>
          <p:cNvSpPr/>
          <p:nvPr/>
        </p:nvSpPr>
        <p:spPr>
          <a:xfrm rot="2700000">
            <a:off x="4027236" y="1802449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7" name="Google Shape;1607;gb168b19f34_0_0"/>
          <p:cNvSpPr/>
          <p:nvPr/>
        </p:nvSpPr>
        <p:spPr>
          <a:xfrm rot="2700000">
            <a:off x="4297101" y="4665999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8" name="Google Shape;1608;gb168b19f34_0_0"/>
          <p:cNvSpPr/>
          <p:nvPr/>
        </p:nvSpPr>
        <p:spPr>
          <a:xfrm rot="2700000">
            <a:off x="4027236" y="4666010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09" name="Google Shape;1609;gb168b19f34_0_0"/>
          <p:cNvSpPr/>
          <p:nvPr/>
        </p:nvSpPr>
        <p:spPr>
          <a:xfrm rot="-2700000" flipH="1">
            <a:off x="6919680" y="3229776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0" name="Google Shape;1610;gb168b19f34_0_0"/>
          <p:cNvSpPr/>
          <p:nvPr/>
        </p:nvSpPr>
        <p:spPr>
          <a:xfrm rot="-2700000" flipH="1">
            <a:off x="7189545" y="3229787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1" name="Google Shape;1611;gb168b19f34_0_0"/>
          <p:cNvSpPr/>
          <p:nvPr/>
        </p:nvSpPr>
        <p:spPr>
          <a:xfrm rot="-2700000" flipH="1">
            <a:off x="6919680" y="1801949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2" name="Google Shape;1612;gb168b19f34_0_0"/>
          <p:cNvSpPr/>
          <p:nvPr/>
        </p:nvSpPr>
        <p:spPr>
          <a:xfrm rot="-2700000" flipH="1">
            <a:off x="7189545" y="1801960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3" name="Google Shape;1613;gb168b19f34_0_0"/>
          <p:cNvSpPr/>
          <p:nvPr/>
        </p:nvSpPr>
        <p:spPr>
          <a:xfrm rot="-2700000" flipH="1">
            <a:off x="6919680" y="4665511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14" name="Google Shape;1614;gb168b19f34_0_0"/>
          <p:cNvSpPr/>
          <p:nvPr/>
        </p:nvSpPr>
        <p:spPr>
          <a:xfrm rot="-2700000" flipH="1">
            <a:off x="7189545" y="4665522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15" name="Google Shape;1615;gb168b19f34_0_0"/>
          <p:cNvGrpSpPr/>
          <p:nvPr/>
        </p:nvGrpSpPr>
        <p:grpSpPr>
          <a:xfrm>
            <a:off x="6047448" y="1740780"/>
            <a:ext cx="69000" cy="3877695"/>
            <a:chOff x="4304926" y="2101029"/>
            <a:chExt cx="69000" cy="3877695"/>
          </a:xfrm>
        </p:grpSpPr>
        <p:sp>
          <p:nvSpPr>
            <p:cNvPr id="1616" name="Google Shape;1616;gb168b19f34_0_0"/>
            <p:cNvSpPr/>
            <p:nvPr/>
          </p:nvSpPr>
          <p:spPr>
            <a:xfrm>
              <a:off x="4304926" y="2101029"/>
              <a:ext cx="69000" cy="64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7" name="Google Shape;1617;gb168b19f34_0_0"/>
            <p:cNvSpPr/>
            <p:nvPr/>
          </p:nvSpPr>
          <p:spPr>
            <a:xfrm>
              <a:off x="4304926" y="4034580"/>
              <a:ext cx="69000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8" name="Google Shape;1618;gb168b19f34_0_0"/>
            <p:cNvSpPr/>
            <p:nvPr/>
          </p:nvSpPr>
          <p:spPr>
            <a:xfrm>
              <a:off x="4304926" y="3387333"/>
              <a:ext cx="69000" cy="64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19" name="Google Shape;1619;gb168b19f34_0_0"/>
            <p:cNvSpPr/>
            <p:nvPr/>
          </p:nvSpPr>
          <p:spPr>
            <a:xfrm>
              <a:off x="4304926" y="2737102"/>
              <a:ext cx="69000" cy="64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20" name="Google Shape;1620;gb168b19f34_0_0"/>
            <p:cNvSpPr/>
            <p:nvPr/>
          </p:nvSpPr>
          <p:spPr>
            <a:xfrm>
              <a:off x="4304926" y="5330724"/>
              <a:ext cx="69000" cy="64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21" name="Google Shape;1621;gb168b19f34_0_0"/>
            <p:cNvSpPr/>
            <p:nvPr/>
          </p:nvSpPr>
          <p:spPr>
            <a:xfrm>
              <a:off x="4304926" y="4682652"/>
              <a:ext cx="69000" cy="64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1622" name="Google Shape;1622;gb168b19f34_0_0"/>
          <p:cNvCxnSpPr/>
          <p:nvPr/>
        </p:nvCxnSpPr>
        <p:spPr>
          <a:xfrm>
            <a:off x="6233841" y="2684525"/>
            <a:ext cx="36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623" name="Google Shape;1623;gb168b19f34_0_0"/>
          <p:cNvCxnSpPr/>
          <p:nvPr/>
        </p:nvCxnSpPr>
        <p:spPr>
          <a:xfrm>
            <a:off x="6302339" y="4003327"/>
            <a:ext cx="36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624" name="Google Shape;1624;gb168b19f34_0_0"/>
          <p:cNvCxnSpPr/>
          <p:nvPr/>
        </p:nvCxnSpPr>
        <p:spPr>
          <a:xfrm>
            <a:off x="6302339" y="5330920"/>
            <a:ext cx="36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625" name="Google Shape;1625;gb168b19f34_0_0"/>
          <p:cNvCxnSpPr/>
          <p:nvPr/>
        </p:nvCxnSpPr>
        <p:spPr>
          <a:xfrm>
            <a:off x="5477814" y="2025124"/>
            <a:ext cx="36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626" name="Google Shape;1626;gb168b19f34_0_0"/>
          <p:cNvCxnSpPr/>
          <p:nvPr/>
        </p:nvCxnSpPr>
        <p:spPr>
          <a:xfrm>
            <a:off x="5519936" y="3343926"/>
            <a:ext cx="36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627" name="Google Shape;1627;gb168b19f34_0_0"/>
          <p:cNvCxnSpPr/>
          <p:nvPr/>
        </p:nvCxnSpPr>
        <p:spPr>
          <a:xfrm>
            <a:off x="5519936" y="4662728"/>
            <a:ext cx="36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grpSp>
        <p:nvGrpSpPr>
          <p:cNvPr id="1628" name="Google Shape;1628;gb168b19f34_0_0"/>
          <p:cNvGrpSpPr/>
          <p:nvPr/>
        </p:nvGrpSpPr>
        <p:grpSpPr>
          <a:xfrm>
            <a:off x="8386100" y="1603975"/>
            <a:ext cx="2889930" cy="1104903"/>
            <a:chOff x="2079591" y="4043110"/>
            <a:chExt cx="2344200" cy="1104903"/>
          </a:xfrm>
        </p:grpSpPr>
        <p:sp>
          <p:nvSpPr>
            <p:cNvPr id="1629" name="Google Shape;1629;gb168b19f34_0_0"/>
            <p:cNvSpPr txBox="1"/>
            <p:nvPr/>
          </p:nvSpPr>
          <p:spPr>
            <a:xfrm>
              <a:off x="2079591" y="4689313"/>
              <a:ext cx="2262900" cy="45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ST Depression of subject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0" name="Google Shape;1630;gb168b19f34_0_0"/>
            <p:cNvSpPr txBox="1"/>
            <p:nvPr/>
          </p:nvSpPr>
          <p:spPr>
            <a:xfrm>
              <a:off x="2079591" y="4043110"/>
              <a:ext cx="2344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ST Depression Induced by Exercise Relative to Rest (Oldpeak)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631" name="Google Shape;1631;gb168b19f34_0_0"/>
          <p:cNvGrpSpPr/>
          <p:nvPr/>
        </p:nvGrpSpPr>
        <p:grpSpPr>
          <a:xfrm>
            <a:off x="8386100" y="3061175"/>
            <a:ext cx="2789703" cy="1285725"/>
            <a:chOff x="2079591" y="4082356"/>
            <a:chExt cx="2262900" cy="1285725"/>
          </a:xfrm>
        </p:grpSpPr>
        <p:sp>
          <p:nvSpPr>
            <p:cNvPr id="1632" name="Google Shape;1632;gb168b19f34_0_0"/>
            <p:cNvSpPr txBox="1"/>
            <p:nvPr/>
          </p:nvSpPr>
          <p:spPr>
            <a:xfrm>
              <a:off x="2079591" y="4287481"/>
              <a:ext cx="2262900" cy="108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12365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slope of the peak exercise ST segment </a:t>
              </a:r>
              <a:endParaRPr sz="1200">
                <a:solidFill>
                  <a:srgbClr val="12365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12365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-- Value 1: upsloping </a:t>
              </a:r>
              <a:endParaRPr sz="1200">
                <a:solidFill>
                  <a:srgbClr val="12365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rgbClr val="12365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-- Value 2: flat </a:t>
              </a:r>
              <a:endParaRPr sz="1200">
                <a:solidFill>
                  <a:srgbClr val="12365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12365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-- Value 3: downsloping</a:t>
              </a: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3" name="Google Shape;1633;gb168b19f34_0_0"/>
            <p:cNvSpPr txBox="1"/>
            <p:nvPr/>
          </p:nvSpPr>
          <p:spPr>
            <a:xfrm>
              <a:off x="2079591" y="4082356"/>
              <a:ext cx="2262900" cy="20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Peak Exercise ST Segment (Slope)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634" name="Google Shape;1634;gb168b19f34_0_0"/>
          <p:cNvGrpSpPr/>
          <p:nvPr/>
        </p:nvGrpSpPr>
        <p:grpSpPr>
          <a:xfrm>
            <a:off x="8386108" y="4716444"/>
            <a:ext cx="2789703" cy="860465"/>
            <a:chOff x="2079598" y="4287457"/>
            <a:chExt cx="2262900" cy="860465"/>
          </a:xfrm>
        </p:grpSpPr>
        <p:sp>
          <p:nvSpPr>
            <p:cNvPr id="1635" name="Google Shape;1635;gb168b19f34_0_0"/>
            <p:cNvSpPr txBox="1"/>
            <p:nvPr/>
          </p:nvSpPr>
          <p:spPr>
            <a:xfrm>
              <a:off x="2079598" y="4501722"/>
              <a:ext cx="226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Number of Major Vessels (0-3) Visible on Fluoroscopy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Arial"/>
                <a:buNone/>
              </a:pP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6" name="Google Shape;1636;gb168b19f34_0_0"/>
            <p:cNvSpPr txBox="1"/>
            <p:nvPr/>
          </p:nvSpPr>
          <p:spPr>
            <a:xfrm>
              <a:off x="2079598" y="4287457"/>
              <a:ext cx="2262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</a:t>
              </a: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637" name="Google Shape;1637;gb168b19f34_0_0"/>
          <p:cNvGrpSpPr/>
          <p:nvPr/>
        </p:nvGrpSpPr>
        <p:grpSpPr>
          <a:xfrm>
            <a:off x="988100" y="1711574"/>
            <a:ext cx="2799678" cy="1080651"/>
            <a:chOff x="2071501" y="4150709"/>
            <a:chExt cx="2270991" cy="1080651"/>
          </a:xfrm>
        </p:grpSpPr>
        <p:sp>
          <p:nvSpPr>
            <p:cNvPr id="1638" name="Google Shape;1638;gb168b19f34_0_0"/>
            <p:cNvSpPr txBox="1"/>
            <p:nvPr/>
          </p:nvSpPr>
          <p:spPr>
            <a:xfrm>
              <a:off x="2079592" y="4370960"/>
              <a:ext cx="2262900" cy="86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Resting electrocardiographic result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 = normal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= ST-T wave abnormality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 = left ventricle hypertrophy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39" name="Google Shape;1639;gb168b19f34_0_0"/>
            <p:cNvSpPr txBox="1"/>
            <p:nvPr/>
          </p:nvSpPr>
          <p:spPr>
            <a:xfrm>
              <a:off x="2071501" y="4150709"/>
              <a:ext cx="2262900" cy="1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Resting ECG( restecg)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640" name="Google Shape;1640;gb168b19f34_0_0"/>
          <p:cNvGrpSpPr/>
          <p:nvPr/>
        </p:nvGrpSpPr>
        <p:grpSpPr>
          <a:xfrm>
            <a:off x="998075" y="3266275"/>
            <a:ext cx="2831125" cy="860466"/>
            <a:chOff x="2079592" y="4287456"/>
            <a:chExt cx="2296500" cy="860466"/>
          </a:xfrm>
        </p:grpSpPr>
        <p:sp>
          <p:nvSpPr>
            <p:cNvPr id="1641" name="Google Shape;1641;gb168b19f34_0_0"/>
            <p:cNvSpPr txBox="1"/>
            <p:nvPr/>
          </p:nvSpPr>
          <p:spPr>
            <a:xfrm>
              <a:off x="2079598" y="4501722"/>
              <a:ext cx="226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Max heart rate of subject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42" name="Google Shape;1642;gb168b19f34_0_0"/>
            <p:cNvSpPr txBox="1"/>
            <p:nvPr/>
          </p:nvSpPr>
          <p:spPr>
            <a:xfrm>
              <a:off x="2079592" y="4287456"/>
              <a:ext cx="2296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Max Heart Rate Achieved (thalach)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643" name="Google Shape;1643;gb168b19f34_0_0"/>
          <p:cNvGrpSpPr/>
          <p:nvPr/>
        </p:nvGrpSpPr>
        <p:grpSpPr>
          <a:xfrm>
            <a:off x="998082" y="4716444"/>
            <a:ext cx="2789703" cy="860465"/>
            <a:chOff x="2079598" y="4287457"/>
            <a:chExt cx="2262900" cy="860465"/>
          </a:xfrm>
        </p:grpSpPr>
        <p:sp>
          <p:nvSpPr>
            <p:cNvPr id="1644" name="Google Shape;1644;gb168b19f34_0_0"/>
            <p:cNvSpPr txBox="1"/>
            <p:nvPr/>
          </p:nvSpPr>
          <p:spPr>
            <a:xfrm>
              <a:off x="2079598" y="4501722"/>
              <a:ext cx="22629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12365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exang: exercise induced angina </a:t>
              </a:r>
              <a:endParaRPr sz="1200">
                <a:solidFill>
                  <a:srgbClr val="12365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12365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= yes</a:t>
              </a:r>
              <a:endParaRPr sz="1200">
                <a:solidFill>
                  <a:srgbClr val="12365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12365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 = no</a:t>
              </a:r>
              <a:endParaRPr sz="12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45" name="Google Shape;1645;gb168b19f34_0_0"/>
            <p:cNvSpPr txBox="1"/>
            <p:nvPr/>
          </p:nvSpPr>
          <p:spPr>
            <a:xfrm>
              <a:off x="2079598" y="4287457"/>
              <a:ext cx="2262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Exercise Induced angina (exang)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1646" name="Google Shape;1646;gb168b19f3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100" y="1797238"/>
            <a:ext cx="1286550" cy="90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7" name="Google Shape;1647;gb168b19f3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275" y="3198550"/>
            <a:ext cx="1286550" cy="90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gb168b19f3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6275" y="4583325"/>
            <a:ext cx="1134350" cy="1049500"/>
          </a:xfrm>
          <a:prstGeom prst="rect">
            <a:avLst/>
          </a:prstGeom>
          <a:noFill/>
          <a:ln w="635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</p:pic>
      <p:pic>
        <p:nvPicPr>
          <p:cNvPr id="1649" name="Google Shape;1649;gb168b19f34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2800" y="1656050"/>
            <a:ext cx="1286550" cy="11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gb168b19f34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82825" y="3099525"/>
            <a:ext cx="1226525" cy="118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gb168b19f34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48325" y="4639150"/>
            <a:ext cx="1351800" cy="1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gb168b19f34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29200" y="477175"/>
            <a:ext cx="3882676" cy="1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gb168b19f34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62350" y="538325"/>
            <a:ext cx="1434525" cy="95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gb168b19f34_0_0"/>
          <p:cNvPicPr preferRelativeResize="0"/>
          <p:nvPr/>
        </p:nvPicPr>
        <p:blipFill rotWithShape="1">
          <a:blip r:embed="rId11">
            <a:alphaModFix/>
          </a:blip>
          <a:srcRect l="10103" t="7140" r="16041"/>
          <a:stretch/>
        </p:blipFill>
        <p:spPr>
          <a:xfrm>
            <a:off x="10133275" y="29475"/>
            <a:ext cx="1584680" cy="17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b168b19f34_0_95"/>
          <p:cNvSpPr/>
          <p:nvPr/>
        </p:nvSpPr>
        <p:spPr>
          <a:xfrm>
            <a:off x="7970899" y="3287894"/>
            <a:ext cx="3564000" cy="127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0" name="Google Shape;1660;gb168b19f34_0_95"/>
          <p:cNvSpPr/>
          <p:nvPr/>
        </p:nvSpPr>
        <p:spPr>
          <a:xfrm>
            <a:off x="8127210" y="3359898"/>
            <a:ext cx="3407700" cy="112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1" name="Google Shape;1661;gb168b19f34_0_95"/>
          <p:cNvSpPr/>
          <p:nvPr/>
        </p:nvSpPr>
        <p:spPr>
          <a:xfrm rot="-2700000" flipH="1">
            <a:off x="7392980" y="3445374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2" name="Google Shape;1662;gb168b19f34_0_95"/>
          <p:cNvSpPr/>
          <p:nvPr/>
        </p:nvSpPr>
        <p:spPr>
          <a:xfrm rot="-2700000" flipH="1">
            <a:off x="7575920" y="3485860"/>
            <a:ext cx="955867" cy="955867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63" name="Google Shape;1663;gb168b19f34_0_95"/>
          <p:cNvCxnSpPr/>
          <p:nvPr/>
        </p:nvCxnSpPr>
        <p:spPr>
          <a:xfrm>
            <a:off x="6233841" y="2684525"/>
            <a:ext cx="36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664" name="Google Shape;1664;gb168b19f34_0_95"/>
          <p:cNvCxnSpPr/>
          <p:nvPr/>
        </p:nvCxnSpPr>
        <p:spPr>
          <a:xfrm>
            <a:off x="5477814" y="2025124"/>
            <a:ext cx="36000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grpSp>
        <p:nvGrpSpPr>
          <p:cNvPr id="1665" name="Google Shape;1665;gb168b19f34_0_95"/>
          <p:cNvGrpSpPr/>
          <p:nvPr/>
        </p:nvGrpSpPr>
        <p:grpSpPr>
          <a:xfrm>
            <a:off x="8685525" y="2601200"/>
            <a:ext cx="2912042" cy="2038495"/>
            <a:chOff x="2322473" y="5040335"/>
            <a:chExt cx="2362137" cy="2038495"/>
          </a:xfrm>
        </p:grpSpPr>
        <p:sp>
          <p:nvSpPr>
            <p:cNvPr id="1666" name="Google Shape;1666;gb168b19f34_0_95"/>
            <p:cNvSpPr txBox="1"/>
            <p:nvPr/>
          </p:nvSpPr>
          <p:spPr>
            <a:xfrm>
              <a:off x="2322473" y="5861430"/>
              <a:ext cx="2262900" cy="121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Indicates whether subject is suffering from heart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disease or not: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 = absence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1, 2, 3, 4 = heart disease present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67" name="Google Shape;1667;gb168b19f34_0_95"/>
            <p:cNvSpPr txBox="1"/>
            <p:nvPr/>
          </p:nvSpPr>
          <p:spPr>
            <a:xfrm>
              <a:off x="2340410" y="5040335"/>
              <a:ext cx="2344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Diagnosis of Heart Disease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(target) 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1668" name="Google Shape;1668;gb168b19f34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4425" y="3287900"/>
            <a:ext cx="1351800" cy="12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gb168b19f34_0_95"/>
          <p:cNvPicPr preferRelativeResize="0"/>
          <p:nvPr/>
        </p:nvPicPr>
        <p:blipFill rotWithShape="1">
          <a:blip r:embed="rId4">
            <a:alphaModFix/>
          </a:blip>
          <a:srcRect b="17471"/>
          <a:stretch/>
        </p:blipFill>
        <p:spPr>
          <a:xfrm>
            <a:off x="982000" y="2025125"/>
            <a:ext cx="4686025" cy="35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gb168b19f34_0_95"/>
          <p:cNvSpPr txBox="1"/>
          <p:nvPr/>
        </p:nvSpPr>
        <p:spPr>
          <a:xfrm>
            <a:off x="4486025" y="3287900"/>
            <a:ext cx="17478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274E13"/>
                </a:solidFill>
                <a:highlight>
                  <a:srgbClr val="FFD966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Heart Disease</a:t>
            </a:r>
            <a:endParaRPr sz="1700" b="1">
              <a:solidFill>
                <a:srgbClr val="274E13"/>
              </a:solidFill>
              <a:highlight>
                <a:srgbClr val="FFD966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1" name="Google Shape;1671;gb168b19f34_0_95"/>
          <p:cNvPicPr preferRelativeResize="0"/>
          <p:nvPr/>
        </p:nvPicPr>
        <p:blipFill rotWithShape="1">
          <a:blip r:embed="rId5">
            <a:alphaModFix/>
          </a:blip>
          <a:srcRect l="13171" t="16338" r="12994"/>
          <a:stretch/>
        </p:blipFill>
        <p:spPr>
          <a:xfrm>
            <a:off x="9856800" y="94300"/>
            <a:ext cx="1551355" cy="17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b168b19f34_0_180"/>
          <p:cNvSpPr txBox="1"/>
          <p:nvPr/>
        </p:nvSpPr>
        <p:spPr>
          <a:xfrm>
            <a:off x="2442575" y="918575"/>
            <a:ext cx="6200400" cy="9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sz="4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7" name="Google Shape;1677;gb168b19f34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375" y="1968675"/>
            <a:ext cx="6576174" cy="46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gb168b19f34_0_180"/>
          <p:cNvSpPr txBox="1"/>
          <p:nvPr/>
        </p:nvSpPr>
        <p:spPr>
          <a:xfrm>
            <a:off x="521900" y="4812075"/>
            <a:ext cx="1826700" cy="5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Let's look into our dataset</a:t>
            </a:r>
            <a:endParaRPr sz="17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79" name="Google Shape;1679;gb168b19f34_0_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2775"/>
            <a:ext cx="2855125" cy="28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b168b19f34_0_205"/>
          <p:cNvSpPr txBox="1"/>
          <p:nvPr/>
        </p:nvSpPr>
        <p:spPr>
          <a:xfrm>
            <a:off x="1111913" y="606966"/>
            <a:ext cx="2891400" cy="17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LIBRARIES USED 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5" name="Google Shape;1685;gb168b19f34_0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3425" y="1910800"/>
            <a:ext cx="7317400" cy="47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gb168b19f34_0_205"/>
          <p:cNvSpPr txBox="1"/>
          <p:nvPr/>
        </p:nvSpPr>
        <p:spPr>
          <a:xfrm>
            <a:off x="5775625" y="2419375"/>
            <a:ext cx="1973700" cy="9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</a:t>
            </a:r>
            <a:endParaRPr sz="43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7" name="Google Shape;1687;gb168b19f34_0_205"/>
          <p:cNvSpPr txBox="1"/>
          <p:nvPr/>
        </p:nvSpPr>
        <p:spPr>
          <a:xfrm>
            <a:off x="4895025" y="3424500"/>
            <a:ext cx="1055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Tidyverse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8" name="Google Shape;1688;gb168b19f34_0_205"/>
          <p:cNvSpPr txBox="1"/>
          <p:nvPr/>
        </p:nvSpPr>
        <p:spPr>
          <a:xfrm>
            <a:off x="6096000" y="4224075"/>
            <a:ext cx="1055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ggplot2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9" name="Google Shape;1689;gb168b19f34_0_205"/>
          <p:cNvSpPr txBox="1"/>
          <p:nvPr/>
        </p:nvSpPr>
        <p:spPr>
          <a:xfrm>
            <a:off x="3409150" y="3914775"/>
            <a:ext cx="1055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dplyr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0" name="Google Shape;1690;gb168b19f34_0_205"/>
          <p:cNvSpPr txBox="1"/>
          <p:nvPr/>
        </p:nvSpPr>
        <p:spPr>
          <a:xfrm>
            <a:off x="8540675" y="3733800"/>
            <a:ext cx="1055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corrplot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1" name="Google Shape;1691;gb168b19f34_0_205"/>
          <p:cNvSpPr txBox="1"/>
          <p:nvPr/>
        </p:nvSpPr>
        <p:spPr>
          <a:xfrm>
            <a:off x="6694225" y="2885875"/>
            <a:ext cx="10551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ggvis</a:t>
            </a:r>
            <a:endParaRPr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92" name="Google Shape;1692;gb168b19f34_0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62775"/>
            <a:ext cx="2855125" cy="28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700"/>
                                        <p:tgtEl>
                                          <p:spTgt spid="1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370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700"/>
                            </p:stCondLst>
                            <p:childTnLst>
                              <p:par>
                                <p:cTn id="9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4100"/>
                                        <p:tgtEl>
                                          <p:spTgt spid="1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10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800"/>
                            </p:stCondLst>
                            <p:childTnLst>
                              <p:par>
                                <p:cTn id="1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4000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8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700"/>
                                        <p:tgtEl>
                                          <p:spTgt spid="1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370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00"/>
                            </p:stCondLst>
                            <p:childTnLst>
                              <p:par>
                                <p:cTn id="21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3800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380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7" name="Google Shape;1697;gb168b19f34_0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3175" y="1946750"/>
            <a:ext cx="7077199" cy="46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gb168b19f34_0_218"/>
          <p:cNvSpPr txBox="1"/>
          <p:nvPr/>
        </p:nvSpPr>
        <p:spPr>
          <a:xfrm>
            <a:off x="1680575" y="1033400"/>
            <a:ext cx="48225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LOADING THE DATA </a:t>
            </a:r>
            <a:endParaRPr sz="2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9" name="Google Shape;1699;gb168b19f34_0_218"/>
          <p:cNvSpPr/>
          <p:nvPr/>
        </p:nvSpPr>
        <p:spPr>
          <a:xfrm>
            <a:off x="4592875" y="1993725"/>
            <a:ext cx="887400" cy="323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0" name="Google Shape;1700;gb168b19f34_0_218"/>
          <p:cNvSpPr/>
          <p:nvPr/>
        </p:nvSpPr>
        <p:spPr>
          <a:xfrm>
            <a:off x="2876825" y="2542750"/>
            <a:ext cx="887400" cy="323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gb168b19f34_0_226"/>
          <p:cNvSpPr txBox="1"/>
          <p:nvPr/>
        </p:nvSpPr>
        <p:spPr>
          <a:xfrm>
            <a:off x="1273475" y="845500"/>
            <a:ext cx="54696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AND VISUALIZATION </a:t>
            </a:r>
            <a:endParaRPr sz="25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06" name="Google Shape;1706;gb168b19f34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825" y="1749350"/>
            <a:ext cx="5469599" cy="47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gb168b19f34_0_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00" y="2481075"/>
            <a:ext cx="6503099" cy="362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8" name="Google Shape;1708;gb168b19f34_0_226"/>
          <p:cNvSpPr/>
          <p:nvPr/>
        </p:nvSpPr>
        <p:spPr>
          <a:xfrm>
            <a:off x="177450" y="3319400"/>
            <a:ext cx="887400" cy="553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9" name="Google Shape;1709;gb168b19f34_0_226" descr="Clientmoji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0475" y="0"/>
            <a:ext cx="2317300" cy="154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Google Shape;1714;gb168b19f34_0_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225" y="2324100"/>
            <a:ext cx="11353800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gb168b19f34_0_236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350" y="313150"/>
            <a:ext cx="2578275" cy="21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6" name="Google Shape;1716;gb168b19f34_0_236"/>
          <p:cNvSpPr txBox="1"/>
          <p:nvPr/>
        </p:nvSpPr>
        <p:spPr>
          <a:xfrm>
            <a:off x="1200400" y="4989525"/>
            <a:ext cx="69102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 b="1">
                <a:solidFill>
                  <a:srgbClr val="0B5394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Is our data balanced ? </a:t>
            </a:r>
            <a:endParaRPr sz="2300" b="1">
              <a:solidFill>
                <a:srgbClr val="0B5394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="1">
              <a:solidFill>
                <a:srgbClr val="0B5394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7" name="Google Shape;1717;gb168b19f34_0_236"/>
          <p:cNvSpPr/>
          <p:nvPr/>
        </p:nvSpPr>
        <p:spPr>
          <a:xfrm>
            <a:off x="532350" y="2954075"/>
            <a:ext cx="1628400" cy="553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7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Google Shape;1722;gb168b19f34_0_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950" y="1419600"/>
            <a:ext cx="9137976" cy="5323551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gb168b19f34_0_246"/>
          <p:cNvSpPr/>
          <p:nvPr/>
        </p:nvSpPr>
        <p:spPr>
          <a:xfrm rot="10800000" flipH="1">
            <a:off x="5438400" y="5960100"/>
            <a:ext cx="407100" cy="845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4" name="Google Shape;1724;gb168b19f34_0_246"/>
          <p:cNvSpPr/>
          <p:nvPr/>
        </p:nvSpPr>
        <p:spPr>
          <a:xfrm rot="10800000" flipH="1">
            <a:off x="8826700" y="6081175"/>
            <a:ext cx="407100" cy="8457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25" name="Google Shape;1725;gb168b19f34_0_246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75" y="2350713"/>
            <a:ext cx="2752275" cy="276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6" name="Google Shape;1726;gb168b19f34_0_246"/>
          <p:cNvSpPr txBox="1"/>
          <p:nvPr/>
        </p:nvSpPr>
        <p:spPr>
          <a:xfrm>
            <a:off x="417525" y="5480125"/>
            <a:ext cx="3183600" cy="9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Countplot (histogram for categorical values)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000" fill="hold"/>
                                        <p:tgtEl>
                                          <p:spTgt spid="17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" dur="1000" fill="hold"/>
                                        <p:tgtEl>
                                          <p:spTgt spid="17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1" name="Google Shape;1731;gb168b19f34_0_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00" y="558450"/>
            <a:ext cx="7233250" cy="6350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gb168b19f34_0_259"/>
          <p:cNvSpPr/>
          <p:nvPr/>
        </p:nvSpPr>
        <p:spPr>
          <a:xfrm>
            <a:off x="835075" y="1659700"/>
            <a:ext cx="1607400" cy="3132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3" name="Google Shape;1733;gb168b19f34_0_259" descr="Clientmoj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3175" y="605425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gb168b19f34_0_259"/>
          <p:cNvSpPr txBox="1"/>
          <p:nvPr/>
        </p:nvSpPr>
        <p:spPr>
          <a:xfrm>
            <a:off x="8141925" y="4185775"/>
            <a:ext cx="34656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Notice the outliers here ?</a:t>
            </a:r>
            <a:endParaRPr sz="1600" b="1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9" name="Google Shape;1739;gb168b19f34_0_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00" y="558450"/>
            <a:ext cx="7233250" cy="635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gb168b19f34_0_268" descr="Clientmoj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3175" y="605425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1" name="Google Shape;1741;gb168b19f34_0_268"/>
          <p:cNvSpPr txBox="1"/>
          <p:nvPr/>
        </p:nvSpPr>
        <p:spPr>
          <a:xfrm>
            <a:off x="8141925" y="4185775"/>
            <a:ext cx="34656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Notice the outliers here ?</a:t>
            </a:r>
            <a:endParaRPr sz="1600" b="1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2" name="Google Shape;1742;gb168b19f34_0_268"/>
          <p:cNvSpPr/>
          <p:nvPr/>
        </p:nvSpPr>
        <p:spPr>
          <a:xfrm>
            <a:off x="2150300" y="3110650"/>
            <a:ext cx="594900" cy="511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3" name="Google Shape;1743;gb168b19f34_0_268"/>
          <p:cNvSpPr/>
          <p:nvPr/>
        </p:nvSpPr>
        <p:spPr>
          <a:xfrm>
            <a:off x="2093925" y="5872650"/>
            <a:ext cx="594900" cy="359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"/>
          <p:cNvSpPr txBox="1">
            <a:spLocks noGrp="1"/>
          </p:cNvSpPr>
          <p:nvPr>
            <p:ph type="body" idx="1"/>
          </p:nvPr>
        </p:nvSpPr>
        <p:spPr>
          <a:xfrm>
            <a:off x="309401" y="532467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 b="1">
                <a:solidFill>
                  <a:schemeClr val="lt1"/>
                </a:solidFill>
              </a:rPr>
              <a:t>TEAM-MATES</a:t>
            </a:r>
            <a:endParaRPr/>
          </a:p>
        </p:txBody>
      </p:sp>
      <p:sp>
        <p:nvSpPr>
          <p:cNvPr id="981" name="Google Shape;981;p2"/>
          <p:cNvSpPr/>
          <p:nvPr/>
        </p:nvSpPr>
        <p:spPr>
          <a:xfrm>
            <a:off x="2183312" y="1802527"/>
            <a:ext cx="866775" cy="1676400"/>
          </a:xfrm>
          <a:custGeom>
            <a:avLst/>
            <a:gdLst/>
            <a:ahLst/>
            <a:cxnLst/>
            <a:rect l="l" t="t" r="r" b="b"/>
            <a:pathLst>
              <a:path w="866775" h="1676400" extrusionOk="0">
                <a:moveTo>
                  <a:pt x="435531" y="0"/>
                </a:moveTo>
                <a:lnTo>
                  <a:pt x="42148" y="681038"/>
                </a:lnTo>
                <a:cubicBezTo>
                  <a:pt x="-14049" y="779145"/>
                  <a:pt x="-14049" y="899160"/>
                  <a:pt x="42148" y="997268"/>
                </a:cubicBezTo>
                <a:lnTo>
                  <a:pt x="435531" y="1678305"/>
                </a:lnTo>
                <a:lnTo>
                  <a:pt x="828913" y="997268"/>
                </a:lnTo>
                <a:cubicBezTo>
                  <a:pt x="886063" y="899160"/>
                  <a:pt x="886063" y="779145"/>
                  <a:pt x="828913" y="681038"/>
                </a:cubicBezTo>
                <a:lnTo>
                  <a:pt x="4355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2" name="Google Shape;982;p2"/>
          <p:cNvSpPr/>
          <p:nvPr/>
        </p:nvSpPr>
        <p:spPr>
          <a:xfrm>
            <a:off x="5006992" y="1802527"/>
            <a:ext cx="866775" cy="1676400"/>
          </a:xfrm>
          <a:custGeom>
            <a:avLst/>
            <a:gdLst/>
            <a:ahLst/>
            <a:cxnLst/>
            <a:rect l="l" t="t" r="r" b="b"/>
            <a:pathLst>
              <a:path w="866775" h="1676400" extrusionOk="0">
                <a:moveTo>
                  <a:pt x="435531" y="0"/>
                </a:moveTo>
                <a:lnTo>
                  <a:pt x="42148" y="681038"/>
                </a:lnTo>
                <a:cubicBezTo>
                  <a:pt x="-14049" y="779145"/>
                  <a:pt x="-14049" y="899160"/>
                  <a:pt x="42148" y="997268"/>
                </a:cubicBezTo>
                <a:lnTo>
                  <a:pt x="435531" y="1678305"/>
                </a:lnTo>
                <a:lnTo>
                  <a:pt x="828913" y="997268"/>
                </a:lnTo>
                <a:cubicBezTo>
                  <a:pt x="886063" y="899160"/>
                  <a:pt x="886063" y="779145"/>
                  <a:pt x="828913" y="681038"/>
                </a:cubicBezTo>
                <a:lnTo>
                  <a:pt x="4355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3" name="Google Shape;983;p2"/>
          <p:cNvSpPr/>
          <p:nvPr/>
        </p:nvSpPr>
        <p:spPr>
          <a:xfrm>
            <a:off x="7830672" y="1802527"/>
            <a:ext cx="866775" cy="1676400"/>
          </a:xfrm>
          <a:custGeom>
            <a:avLst/>
            <a:gdLst/>
            <a:ahLst/>
            <a:cxnLst/>
            <a:rect l="l" t="t" r="r" b="b"/>
            <a:pathLst>
              <a:path w="866775" h="1676400" extrusionOk="0">
                <a:moveTo>
                  <a:pt x="435531" y="0"/>
                </a:moveTo>
                <a:lnTo>
                  <a:pt x="42148" y="681038"/>
                </a:lnTo>
                <a:cubicBezTo>
                  <a:pt x="-14049" y="779145"/>
                  <a:pt x="-14049" y="899160"/>
                  <a:pt x="42148" y="997268"/>
                </a:cubicBezTo>
                <a:lnTo>
                  <a:pt x="435531" y="1678305"/>
                </a:lnTo>
                <a:lnTo>
                  <a:pt x="828913" y="997268"/>
                </a:lnTo>
                <a:cubicBezTo>
                  <a:pt x="886063" y="899160"/>
                  <a:pt x="886063" y="779145"/>
                  <a:pt x="828913" y="681038"/>
                </a:cubicBezTo>
                <a:lnTo>
                  <a:pt x="43553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4" name="Google Shape;984;p2"/>
          <p:cNvSpPr/>
          <p:nvPr/>
        </p:nvSpPr>
        <p:spPr>
          <a:xfrm>
            <a:off x="10654352" y="1802527"/>
            <a:ext cx="866775" cy="1676400"/>
          </a:xfrm>
          <a:custGeom>
            <a:avLst/>
            <a:gdLst/>
            <a:ahLst/>
            <a:cxnLst/>
            <a:rect l="l" t="t" r="r" b="b"/>
            <a:pathLst>
              <a:path w="866775" h="1676400" extrusionOk="0">
                <a:moveTo>
                  <a:pt x="435531" y="0"/>
                </a:moveTo>
                <a:lnTo>
                  <a:pt x="42148" y="681038"/>
                </a:lnTo>
                <a:cubicBezTo>
                  <a:pt x="-14049" y="779145"/>
                  <a:pt x="-14049" y="899160"/>
                  <a:pt x="42148" y="997268"/>
                </a:cubicBezTo>
                <a:lnTo>
                  <a:pt x="435531" y="1678305"/>
                </a:lnTo>
                <a:lnTo>
                  <a:pt x="828913" y="997268"/>
                </a:lnTo>
                <a:cubicBezTo>
                  <a:pt x="886063" y="899160"/>
                  <a:pt x="886063" y="779145"/>
                  <a:pt x="828913" y="681038"/>
                </a:cubicBezTo>
                <a:lnTo>
                  <a:pt x="43553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5" name="Google Shape;985;p2"/>
          <p:cNvSpPr txBox="1"/>
          <p:nvPr/>
        </p:nvSpPr>
        <p:spPr>
          <a:xfrm>
            <a:off x="6282024" y="4017900"/>
            <a:ext cx="22224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MAITRY</a:t>
            </a:r>
            <a:r>
              <a:rPr lang="en-US" sz="1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JARIWALA</a:t>
            </a:r>
            <a:endParaRPr sz="18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86" name="Google Shape;986;p2"/>
          <p:cNvSpPr txBox="1"/>
          <p:nvPr/>
        </p:nvSpPr>
        <p:spPr>
          <a:xfrm>
            <a:off x="6559956" y="4330208"/>
            <a:ext cx="1944216" cy="288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r>
              <a:rPr lang="en-US" sz="1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1275288</a:t>
            </a:r>
            <a:endParaRPr sz="1800" b="1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987" name="Google Shape;987;p2"/>
          <p:cNvGrpSpPr/>
          <p:nvPr/>
        </p:nvGrpSpPr>
        <p:grpSpPr>
          <a:xfrm>
            <a:off x="7249464" y="4723662"/>
            <a:ext cx="565200" cy="108000"/>
            <a:chOff x="899592" y="4371950"/>
            <a:chExt cx="565200" cy="108000"/>
          </a:xfrm>
        </p:grpSpPr>
        <p:sp>
          <p:nvSpPr>
            <p:cNvPr id="988" name="Google Shape;988;p2"/>
            <p:cNvSpPr/>
            <p:nvPr/>
          </p:nvSpPr>
          <p:spPr>
            <a:xfrm>
              <a:off x="899592" y="4371950"/>
              <a:ext cx="10800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1051992" y="4371950"/>
              <a:ext cx="10800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1204392" y="4371950"/>
              <a:ext cx="10800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1356792" y="4371950"/>
              <a:ext cx="108000" cy="10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92" name="Google Shape;992;p2"/>
          <p:cNvSpPr/>
          <p:nvPr/>
        </p:nvSpPr>
        <p:spPr>
          <a:xfrm>
            <a:off x="7452034" y="5641726"/>
            <a:ext cx="309600" cy="309600"/>
          </a:xfrm>
          <a:custGeom>
            <a:avLst/>
            <a:gdLst/>
            <a:ahLst/>
            <a:cxnLst/>
            <a:rect l="l" t="t" r="r" b="b"/>
            <a:pathLst>
              <a:path w="720000" h="720000" extrusionOk="0">
                <a:moveTo>
                  <a:pt x="432774" y="374766"/>
                </a:moveTo>
                <a:lnTo>
                  <a:pt x="356410" y="443079"/>
                </a:lnTo>
                <a:lnTo>
                  <a:pt x="284362" y="376738"/>
                </a:lnTo>
                <a:lnTo>
                  <a:pt x="113898" y="532449"/>
                </a:lnTo>
                <a:lnTo>
                  <a:pt x="607054" y="532449"/>
                </a:lnTo>
                <a:close/>
                <a:moveTo>
                  <a:pt x="602842" y="222629"/>
                </a:moveTo>
                <a:lnTo>
                  <a:pt x="465239" y="345724"/>
                </a:lnTo>
                <a:lnTo>
                  <a:pt x="445928" y="363784"/>
                </a:lnTo>
                <a:lnTo>
                  <a:pt x="602842" y="510538"/>
                </a:lnTo>
                <a:close/>
                <a:moveTo>
                  <a:pt x="112511" y="218501"/>
                </a:moveTo>
                <a:lnTo>
                  <a:pt x="112511" y="508421"/>
                </a:lnTo>
                <a:lnTo>
                  <a:pt x="268715" y="362330"/>
                </a:lnTo>
                <a:close/>
                <a:moveTo>
                  <a:pt x="113462" y="187552"/>
                </a:moveTo>
                <a:lnTo>
                  <a:pt x="356909" y="411714"/>
                </a:lnTo>
                <a:lnTo>
                  <a:pt x="607490" y="187552"/>
                </a:lnTo>
                <a:close/>
                <a:moveTo>
                  <a:pt x="72374" y="0"/>
                </a:moveTo>
                <a:lnTo>
                  <a:pt x="647626" y="0"/>
                </a:lnTo>
                <a:cubicBezTo>
                  <a:pt x="687597" y="0"/>
                  <a:pt x="720000" y="32403"/>
                  <a:pt x="720000" y="72374"/>
                </a:cubicBezTo>
                <a:lnTo>
                  <a:pt x="720000" y="647626"/>
                </a:lnTo>
                <a:cubicBezTo>
                  <a:pt x="720000" y="687597"/>
                  <a:pt x="687597" y="720000"/>
                  <a:pt x="647626" y="720000"/>
                </a:cubicBezTo>
                <a:lnTo>
                  <a:pt x="72374" y="720000"/>
                </a:lnTo>
                <a:cubicBezTo>
                  <a:pt x="32403" y="720000"/>
                  <a:pt x="0" y="687597"/>
                  <a:pt x="0" y="647626"/>
                </a:cubicBezTo>
                <a:lnTo>
                  <a:pt x="0" y="72374"/>
                </a:lnTo>
                <a:cubicBezTo>
                  <a:pt x="0" y="32403"/>
                  <a:pt x="32403" y="0"/>
                  <a:pt x="7237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3" name="Google Shape;993;p2"/>
          <p:cNvSpPr/>
          <p:nvPr/>
        </p:nvSpPr>
        <p:spPr>
          <a:xfrm>
            <a:off x="6559957" y="4927342"/>
            <a:ext cx="1944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mjariw01@nyit.edu</a:t>
            </a:r>
            <a:endParaRPr sz="15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94" name="Google Shape;994;p2"/>
          <p:cNvSpPr txBox="1"/>
          <p:nvPr/>
        </p:nvSpPr>
        <p:spPr>
          <a:xfrm>
            <a:off x="3576875" y="3793875"/>
            <a:ext cx="2441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MOHAMMED S</a:t>
            </a:r>
            <a:r>
              <a:rPr lang="en-US"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AFWAN ASLAM KAZI</a:t>
            </a:r>
            <a:endParaRPr sz="16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8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1270795</a:t>
            </a:r>
            <a:endParaRPr sz="1800" b="1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95" name="Google Shape;995;p2"/>
          <p:cNvSpPr txBox="1"/>
          <p:nvPr/>
        </p:nvSpPr>
        <p:spPr>
          <a:xfrm>
            <a:off x="3722616" y="4543658"/>
            <a:ext cx="19443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996" name="Google Shape;996;p2"/>
          <p:cNvGrpSpPr/>
          <p:nvPr/>
        </p:nvGrpSpPr>
        <p:grpSpPr>
          <a:xfrm>
            <a:off x="4430786" y="4723662"/>
            <a:ext cx="565200" cy="108000"/>
            <a:chOff x="899592" y="4371950"/>
            <a:chExt cx="565200" cy="108000"/>
          </a:xfrm>
        </p:grpSpPr>
        <p:sp>
          <p:nvSpPr>
            <p:cNvPr id="997" name="Google Shape;997;p2"/>
            <p:cNvSpPr/>
            <p:nvPr/>
          </p:nvSpPr>
          <p:spPr>
            <a:xfrm>
              <a:off x="899592" y="4371950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1051992" y="4371950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1204392" y="4371950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1356792" y="4371950"/>
              <a:ext cx="108000" cy="10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01" name="Google Shape;1001;p2"/>
          <p:cNvSpPr/>
          <p:nvPr/>
        </p:nvSpPr>
        <p:spPr>
          <a:xfrm>
            <a:off x="4430787" y="5571554"/>
            <a:ext cx="309600" cy="309600"/>
          </a:xfrm>
          <a:custGeom>
            <a:avLst/>
            <a:gdLst/>
            <a:ahLst/>
            <a:cxnLst/>
            <a:rect l="l" t="t" r="r" b="b"/>
            <a:pathLst>
              <a:path w="720000" h="720000" extrusionOk="0">
                <a:moveTo>
                  <a:pt x="432774" y="374766"/>
                </a:moveTo>
                <a:lnTo>
                  <a:pt x="356410" y="443079"/>
                </a:lnTo>
                <a:lnTo>
                  <a:pt x="284362" y="376738"/>
                </a:lnTo>
                <a:lnTo>
                  <a:pt x="113898" y="532449"/>
                </a:lnTo>
                <a:lnTo>
                  <a:pt x="607054" y="532449"/>
                </a:lnTo>
                <a:close/>
                <a:moveTo>
                  <a:pt x="602842" y="222629"/>
                </a:moveTo>
                <a:lnTo>
                  <a:pt x="465239" y="345724"/>
                </a:lnTo>
                <a:lnTo>
                  <a:pt x="445928" y="363784"/>
                </a:lnTo>
                <a:lnTo>
                  <a:pt x="602842" y="510538"/>
                </a:lnTo>
                <a:close/>
                <a:moveTo>
                  <a:pt x="112511" y="218501"/>
                </a:moveTo>
                <a:lnTo>
                  <a:pt x="112511" y="508421"/>
                </a:lnTo>
                <a:lnTo>
                  <a:pt x="268715" y="362330"/>
                </a:lnTo>
                <a:close/>
                <a:moveTo>
                  <a:pt x="113462" y="187552"/>
                </a:moveTo>
                <a:lnTo>
                  <a:pt x="356909" y="411714"/>
                </a:lnTo>
                <a:lnTo>
                  <a:pt x="607490" y="187552"/>
                </a:lnTo>
                <a:close/>
                <a:moveTo>
                  <a:pt x="72374" y="0"/>
                </a:moveTo>
                <a:lnTo>
                  <a:pt x="647626" y="0"/>
                </a:lnTo>
                <a:cubicBezTo>
                  <a:pt x="687597" y="0"/>
                  <a:pt x="720000" y="32403"/>
                  <a:pt x="720000" y="72374"/>
                </a:cubicBezTo>
                <a:lnTo>
                  <a:pt x="720000" y="647626"/>
                </a:lnTo>
                <a:cubicBezTo>
                  <a:pt x="720000" y="687597"/>
                  <a:pt x="687597" y="720000"/>
                  <a:pt x="647626" y="720000"/>
                </a:cubicBezTo>
                <a:lnTo>
                  <a:pt x="72374" y="720000"/>
                </a:lnTo>
                <a:cubicBezTo>
                  <a:pt x="32403" y="720000"/>
                  <a:pt x="0" y="687597"/>
                  <a:pt x="0" y="647626"/>
                </a:cubicBezTo>
                <a:lnTo>
                  <a:pt x="0" y="72374"/>
                </a:lnTo>
                <a:cubicBezTo>
                  <a:pt x="0" y="32403"/>
                  <a:pt x="32403" y="0"/>
                  <a:pt x="72374" y="0"/>
                </a:cubicBez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2" name="Google Shape;1002;p2"/>
          <p:cNvSpPr/>
          <p:nvPr/>
        </p:nvSpPr>
        <p:spPr>
          <a:xfrm>
            <a:off x="3576875" y="5057900"/>
            <a:ext cx="22224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b="1" i="0" u="none" strike="noStrike" cap="none">
                <a:latin typeface="Century Gothic"/>
                <a:ea typeface="Century Gothic"/>
                <a:cs typeface="Century Gothic"/>
                <a:sym typeface="Century Gothic"/>
              </a:rPr>
              <a:t>   </a:t>
            </a:r>
            <a:r>
              <a:rPr lang="en-US" b="1">
                <a:highlight>
                  <a:srgbClr val="F1F3F4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mkazi01@nyit.edu</a:t>
            </a:r>
            <a:endParaRPr b="1">
              <a:highlight>
                <a:srgbClr val="F1F3F4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b="1">
              <a:highlight>
                <a:srgbClr val="F1F3F4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3" name="Google Shape;1003;p2"/>
          <p:cNvSpPr txBox="1"/>
          <p:nvPr/>
        </p:nvSpPr>
        <p:spPr>
          <a:xfrm>
            <a:off x="161842" y="4017912"/>
            <a:ext cx="2907668" cy="28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MEHREET SINGH BAJAJ</a:t>
            </a:r>
            <a:endParaRPr sz="16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04" name="Google Shape;1004;p2"/>
          <p:cNvSpPr txBox="1"/>
          <p:nvPr/>
        </p:nvSpPr>
        <p:spPr>
          <a:xfrm>
            <a:off x="885400" y="4330202"/>
            <a:ext cx="1944300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200"/>
              <a:buFont typeface="Arial"/>
              <a:buNone/>
            </a:pPr>
            <a:r>
              <a:rPr lang="en-US" sz="1800" b="1" i="0" u="none" strike="noStrike" cap="non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1274698</a:t>
            </a:r>
            <a:endParaRPr sz="1800" b="1" i="0" u="none" strike="noStrike" cap="non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05" name="Google Shape;1005;p2"/>
          <p:cNvGrpSpPr/>
          <p:nvPr/>
        </p:nvGrpSpPr>
        <p:grpSpPr>
          <a:xfrm>
            <a:off x="1597102" y="4723662"/>
            <a:ext cx="565200" cy="108000"/>
            <a:chOff x="899592" y="4371950"/>
            <a:chExt cx="565200" cy="108000"/>
          </a:xfrm>
        </p:grpSpPr>
        <p:sp>
          <p:nvSpPr>
            <p:cNvPr id="1006" name="Google Shape;1006;p2"/>
            <p:cNvSpPr/>
            <p:nvPr/>
          </p:nvSpPr>
          <p:spPr>
            <a:xfrm>
              <a:off x="899592" y="4371950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1051992" y="4371950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1204392" y="4371950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1356792" y="4371950"/>
              <a:ext cx="1080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endParaRPr sz="10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10" name="Google Shape;1010;p2"/>
          <p:cNvSpPr txBox="1"/>
          <p:nvPr/>
        </p:nvSpPr>
        <p:spPr>
          <a:xfrm>
            <a:off x="2280863" y="2348339"/>
            <a:ext cx="7886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sz="32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1" name="Google Shape;1011;p2"/>
          <p:cNvSpPr txBox="1"/>
          <p:nvPr/>
        </p:nvSpPr>
        <p:spPr>
          <a:xfrm>
            <a:off x="5105849" y="2348339"/>
            <a:ext cx="7886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sz="32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2" name="Google Shape;1012;p2"/>
          <p:cNvSpPr/>
          <p:nvPr/>
        </p:nvSpPr>
        <p:spPr>
          <a:xfrm>
            <a:off x="1643587" y="5573663"/>
            <a:ext cx="343800" cy="309600"/>
          </a:xfrm>
          <a:custGeom>
            <a:avLst/>
            <a:gdLst/>
            <a:ahLst/>
            <a:cxnLst/>
            <a:rect l="l" t="t" r="r" b="b"/>
            <a:pathLst>
              <a:path w="720000" h="720000" extrusionOk="0">
                <a:moveTo>
                  <a:pt x="432774" y="374766"/>
                </a:moveTo>
                <a:lnTo>
                  <a:pt x="356410" y="443079"/>
                </a:lnTo>
                <a:lnTo>
                  <a:pt x="284362" y="376738"/>
                </a:lnTo>
                <a:lnTo>
                  <a:pt x="113898" y="532449"/>
                </a:lnTo>
                <a:lnTo>
                  <a:pt x="607054" y="532449"/>
                </a:lnTo>
                <a:close/>
                <a:moveTo>
                  <a:pt x="602842" y="222629"/>
                </a:moveTo>
                <a:lnTo>
                  <a:pt x="465239" y="345724"/>
                </a:lnTo>
                <a:lnTo>
                  <a:pt x="445928" y="363784"/>
                </a:lnTo>
                <a:lnTo>
                  <a:pt x="602842" y="510538"/>
                </a:lnTo>
                <a:close/>
                <a:moveTo>
                  <a:pt x="112511" y="218501"/>
                </a:moveTo>
                <a:lnTo>
                  <a:pt x="112511" y="508421"/>
                </a:lnTo>
                <a:lnTo>
                  <a:pt x="268715" y="362330"/>
                </a:lnTo>
                <a:close/>
                <a:moveTo>
                  <a:pt x="113462" y="187552"/>
                </a:moveTo>
                <a:lnTo>
                  <a:pt x="356909" y="411714"/>
                </a:lnTo>
                <a:lnTo>
                  <a:pt x="607490" y="187552"/>
                </a:lnTo>
                <a:close/>
                <a:moveTo>
                  <a:pt x="72374" y="0"/>
                </a:moveTo>
                <a:lnTo>
                  <a:pt x="647626" y="0"/>
                </a:lnTo>
                <a:cubicBezTo>
                  <a:pt x="687597" y="0"/>
                  <a:pt x="720000" y="32403"/>
                  <a:pt x="720000" y="72374"/>
                </a:cubicBezTo>
                <a:lnTo>
                  <a:pt x="720000" y="647626"/>
                </a:lnTo>
                <a:cubicBezTo>
                  <a:pt x="720000" y="687597"/>
                  <a:pt x="687597" y="720000"/>
                  <a:pt x="647626" y="720000"/>
                </a:cubicBezTo>
                <a:lnTo>
                  <a:pt x="72374" y="720000"/>
                </a:lnTo>
                <a:cubicBezTo>
                  <a:pt x="32403" y="720000"/>
                  <a:pt x="0" y="687597"/>
                  <a:pt x="0" y="647626"/>
                </a:cubicBezTo>
                <a:lnTo>
                  <a:pt x="0" y="72374"/>
                </a:lnTo>
                <a:cubicBezTo>
                  <a:pt x="0" y="32403"/>
                  <a:pt x="32403" y="0"/>
                  <a:pt x="72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3" name="Google Shape;1013;p2"/>
          <p:cNvSpPr txBox="1"/>
          <p:nvPr/>
        </p:nvSpPr>
        <p:spPr>
          <a:xfrm>
            <a:off x="7930835" y="2348339"/>
            <a:ext cx="7886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sz="32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14" name="Google Shape;1014;p2"/>
          <p:cNvSpPr txBox="1"/>
          <p:nvPr/>
        </p:nvSpPr>
        <p:spPr>
          <a:xfrm>
            <a:off x="10755821" y="2348339"/>
            <a:ext cx="78864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sz="32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5" name="Google Shape;1015;p2"/>
          <p:cNvPicPr preferRelativeResize="0"/>
          <p:nvPr/>
        </p:nvPicPr>
        <p:blipFill rotWithShape="1">
          <a:blip r:embed="rId3">
            <a:alphaModFix/>
          </a:blip>
          <a:srcRect t="22522" r="39986"/>
          <a:stretch/>
        </p:blipFill>
        <p:spPr>
          <a:xfrm>
            <a:off x="776425" y="1207075"/>
            <a:ext cx="1883300" cy="23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2"/>
          <p:cNvSpPr txBox="1"/>
          <p:nvPr/>
        </p:nvSpPr>
        <p:spPr>
          <a:xfrm>
            <a:off x="970775" y="5041725"/>
            <a:ext cx="16890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mbajaj@nyit.edu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17" name="Google Shape;101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5075" y="1788545"/>
            <a:ext cx="1689000" cy="1697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8" name="Google Shape;1018;p2"/>
          <p:cNvGrpSpPr/>
          <p:nvPr/>
        </p:nvGrpSpPr>
        <p:grpSpPr>
          <a:xfrm>
            <a:off x="9098100" y="4017900"/>
            <a:ext cx="2441700" cy="1933351"/>
            <a:chOff x="6689789" y="4188716"/>
            <a:chExt cx="2441700" cy="1933351"/>
          </a:xfrm>
        </p:grpSpPr>
        <p:sp>
          <p:nvSpPr>
            <p:cNvPr id="1019" name="Google Shape;1019;p2"/>
            <p:cNvSpPr txBox="1"/>
            <p:nvPr/>
          </p:nvSpPr>
          <p:spPr>
            <a:xfrm>
              <a:off x="6689789" y="4188716"/>
              <a:ext cx="24417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Arial"/>
                <a:buNone/>
              </a:pPr>
              <a:r>
                <a:rPr lang="en-US" sz="18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RISHABH BADJATYA</a:t>
              </a:r>
              <a:endParaRPr sz="18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0" name="Google Shape;1020;p2"/>
            <p:cNvSpPr txBox="1"/>
            <p:nvPr/>
          </p:nvSpPr>
          <p:spPr>
            <a:xfrm>
              <a:off x="6989123" y="4501024"/>
              <a:ext cx="1944300" cy="28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18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  	1270662</a:t>
              </a:r>
              <a:endParaRPr sz="1800" b="1" i="0" u="none" strike="noStrike" cap="none">
                <a:solidFill>
                  <a:srgbClr val="000000"/>
                </a:solidFill>
              </a:endParaRPr>
            </a:p>
          </p:txBody>
        </p:sp>
        <p:grpSp>
          <p:nvGrpSpPr>
            <p:cNvPr id="1021" name="Google Shape;1021;p2"/>
            <p:cNvGrpSpPr/>
            <p:nvPr/>
          </p:nvGrpSpPr>
          <p:grpSpPr>
            <a:xfrm>
              <a:off x="7678631" y="4894478"/>
              <a:ext cx="565200" cy="108000"/>
              <a:chOff x="899592" y="4371950"/>
              <a:chExt cx="565200" cy="108000"/>
            </a:xfrm>
          </p:grpSpPr>
          <p:sp>
            <p:nvSpPr>
              <p:cNvPr id="1022" name="Google Shape;1022;p2"/>
              <p:cNvSpPr/>
              <p:nvPr/>
            </p:nvSpPr>
            <p:spPr>
              <a:xfrm>
                <a:off x="899592" y="4371950"/>
                <a:ext cx="108000" cy="10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23" name="Google Shape;1023;p2"/>
              <p:cNvSpPr/>
              <p:nvPr/>
            </p:nvSpPr>
            <p:spPr>
              <a:xfrm>
                <a:off x="1051992" y="4371950"/>
                <a:ext cx="108000" cy="10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24" name="Google Shape;1024;p2"/>
              <p:cNvSpPr/>
              <p:nvPr/>
            </p:nvSpPr>
            <p:spPr>
              <a:xfrm>
                <a:off x="1204392" y="4371950"/>
                <a:ext cx="108000" cy="10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25" name="Google Shape;1025;p2"/>
              <p:cNvSpPr/>
              <p:nvPr/>
            </p:nvSpPr>
            <p:spPr>
              <a:xfrm>
                <a:off x="1356792" y="4371950"/>
                <a:ext cx="108000" cy="10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026" name="Google Shape;1026;p2"/>
            <p:cNvSpPr/>
            <p:nvPr/>
          </p:nvSpPr>
          <p:spPr>
            <a:xfrm>
              <a:off x="7806401" y="5812467"/>
              <a:ext cx="309600" cy="309600"/>
            </a:xfrm>
            <a:custGeom>
              <a:avLst/>
              <a:gdLst/>
              <a:ahLst/>
              <a:cxnLst/>
              <a:rect l="l" t="t" r="r" b="b"/>
              <a:pathLst>
                <a:path w="720000" h="720000" extrusionOk="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027" name="Google Shape;1027;p2"/>
          <p:cNvSpPr txBox="1"/>
          <p:nvPr/>
        </p:nvSpPr>
        <p:spPr>
          <a:xfrm>
            <a:off x="9742475" y="5095650"/>
            <a:ext cx="17787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rbadjaty@nyit.edu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8" name="Google Shape;1028;p2"/>
          <p:cNvPicPr preferRelativeResize="0"/>
          <p:nvPr/>
        </p:nvPicPr>
        <p:blipFill rotWithShape="1">
          <a:blip r:embed="rId5">
            <a:alphaModFix/>
          </a:blip>
          <a:srcRect t="13292" r="39412"/>
          <a:stretch/>
        </p:blipFill>
        <p:spPr>
          <a:xfrm>
            <a:off x="6313750" y="1666200"/>
            <a:ext cx="1689000" cy="21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2"/>
          <p:cNvPicPr preferRelativeResize="0"/>
          <p:nvPr/>
        </p:nvPicPr>
        <p:blipFill rotWithShape="1">
          <a:blip r:embed="rId6">
            <a:alphaModFix/>
          </a:blip>
          <a:srcRect l="25909" t="13946" r="26705" b="28015"/>
          <a:stretch/>
        </p:blipFill>
        <p:spPr>
          <a:xfrm>
            <a:off x="3744050" y="1640400"/>
            <a:ext cx="1944300" cy="19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gb168b19f34_0_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600" y="558450"/>
            <a:ext cx="7233250" cy="6350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gb168b19f34_0_277" descr="Clientmoji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3175" y="605425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gb168b19f34_0_277"/>
          <p:cNvSpPr txBox="1"/>
          <p:nvPr/>
        </p:nvSpPr>
        <p:spPr>
          <a:xfrm>
            <a:off x="8141925" y="4185775"/>
            <a:ext cx="34656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Notice the outliers here ?</a:t>
            </a:r>
            <a:endParaRPr sz="1600" b="1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1" name="Google Shape;1751;gb168b19f34_0_277"/>
          <p:cNvSpPr/>
          <p:nvPr/>
        </p:nvSpPr>
        <p:spPr>
          <a:xfrm>
            <a:off x="2150300" y="3110650"/>
            <a:ext cx="594900" cy="511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gb168b19f34_0_277"/>
          <p:cNvSpPr/>
          <p:nvPr/>
        </p:nvSpPr>
        <p:spPr>
          <a:xfrm>
            <a:off x="2093925" y="5872650"/>
            <a:ext cx="594900" cy="3591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gb168b19f34_0_277"/>
          <p:cNvSpPr/>
          <p:nvPr/>
        </p:nvSpPr>
        <p:spPr>
          <a:xfrm>
            <a:off x="2835075" y="2469750"/>
            <a:ext cx="594900" cy="511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gb168b19f34_0_277"/>
          <p:cNvSpPr/>
          <p:nvPr/>
        </p:nvSpPr>
        <p:spPr>
          <a:xfrm>
            <a:off x="4281825" y="4415425"/>
            <a:ext cx="594900" cy="511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gb168b19f34_0_277"/>
          <p:cNvSpPr/>
          <p:nvPr/>
        </p:nvSpPr>
        <p:spPr>
          <a:xfrm>
            <a:off x="5615925" y="3733800"/>
            <a:ext cx="594900" cy="511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gb168b19f34_0_277"/>
          <p:cNvSpPr/>
          <p:nvPr/>
        </p:nvSpPr>
        <p:spPr>
          <a:xfrm>
            <a:off x="6210825" y="2686850"/>
            <a:ext cx="594900" cy="511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gb168b19f34_0_277"/>
          <p:cNvSpPr/>
          <p:nvPr/>
        </p:nvSpPr>
        <p:spPr>
          <a:xfrm>
            <a:off x="6315200" y="3799600"/>
            <a:ext cx="594900" cy="511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gb168b19f34_0_277"/>
          <p:cNvSpPr/>
          <p:nvPr/>
        </p:nvSpPr>
        <p:spPr>
          <a:xfrm>
            <a:off x="6210825" y="5720250"/>
            <a:ext cx="594900" cy="5115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gb168b19f34_0_291"/>
          <p:cNvSpPr txBox="1"/>
          <p:nvPr/>
        </p:nvSpPr>
        <p:spPr>
          <a:xfrm>
            <a:off x="8382025" y="1096100"/>
            <a:ext cx="3000000" cy="23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55CC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atypical angina </a:t>
            </a: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Century Gothic"/>
              <a:buChar char="●"/>
            </a:pPr>
            <a:r>
              <a:rPr lang="en-US" sz="1200" b="1">
                <a:solidFill>
                  <a:srgbClr val="1155CC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female = 0 outlier ; male= 3 outliers</a:t>
            </a: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55CC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Asymptomatic</a:t>
            </a:r>
            <a:r>
              <a:rPr lang="en-US" sz="1200">
                <a:solidFill>
                  <a:srgbClr val="1155CC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-</a:t>
            </a:r>
            <a:endParaRPr sz="1200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Century Gothic"/>
              <a:buChar char="●"/>
            </a:pPr>
            <a:r>
              <a:rPr lang="en-US" sz="1200">
                <a:solidFill>
                  <a:srgbClr val="1155CC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f</a:t>
            </a:r>
            <a:r>
              <a:rPr lang="en-US" sz="1200" b="1">
                <a:solidFill>
                  <a:srgbClr val="1155CC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emale = 1 outlier ; male= 0 </a:t>
            </a: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55CC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non - anignal pain-</a:t>
            </a: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200"/>
              <a:buFont typeface="Century Gothic"/>
              <a:buChar char="●"/>
            </a:pPr>
            <a:r>
              <a:rPr lang="en-US" sz="1200" b="1">
                <a:solidFill>
                  <a:srgbClr val="1155CC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female = 1 ; male= 0 </a:t>
            </a: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155CC"/>
                </a:solidFill>
                <a:highlight>
                  <a:srgbClr val="FFFF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 typical anigna - female = 1 ; male= 5 </a:t>
            </a: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1155CC"/>
              </a:solidFill>
              <a:highlight>
                <a:srgbClr val="FFFF00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4" name="Google Shape;1764;gb168b19f34_0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00" y="702013"/>
            <a:ext cx="7628374" cy="606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gb168b19f34_0_291"/>
          <p:cNvSpPr txBox="1"/>
          <p:nvPr/>
        </p:nvSpPr>
        <p:spPr>
          <a:xfrm>
            <a:off x="7943600" y="3977000"/>
            <a:ext cx="3000000" cy="10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entury Gothic"/>
                <a:ea typeface="Century Gothic"/>
                <a:cs typeface="Century Gothic"/>
                <a:sym typeface="Century Gothic"/>
              </a:rPr>
              <a:t>What can we conclude from these ?</a:t>
            </a:r>
            <a:endParaRPr sz="18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66" name="Google Shape;1766;gb168b19f34_0_291" descr="Bitmoji Imag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21475" y="2974650"/>
            <a:ext cx="37909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" name="Google Shape;1771;gb168b19f34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100" y="365350"/>
            <a:ext cx="8809974" cy="649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gb168b19f34_0_308"/>
          <p:cNvSpPr/>
          <p:nvPr/>
        </p:nvSpPr>
        <p:spPr>
          <a:xfrm>
            <a:off x="3528175" y="699400"/>
            <a:ext cx="657600" cy="375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b168b19f34_0_313"/>
          <p:cNvSpPr txBox="1"/>
          <p:nvPr/>
        </p:nvSpPr>
        <p:spPr>
          <a:xfrm>
            <a:off x="1221300" y="845500"/>
            <a:ext cx="5824500" cy="9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CORRELATION ANALYSIS</a:t>
            </a:r>
            <a:endParaRPr sz="2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78" name="Google Shape;1778;gb168b19f34_0_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709800"/>
            <a:ext cx="5943599" cy="168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gb168b19f34_0_3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375" y="542800"/>
            <a:ext cx="6045726" cy="631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gb168b19f34_0_313" descr="Clientmoji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4650" y="4498925"/>
            <a:ext cx="2922725" cy="20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gb168b19f34_0_313"/>
          <p:cNvSpPr/>
          <p:nvPr/>
        </p:nvSpPr>
        <p:spPr>
          <a:xfrm>
            <a:off x="3622125" y="4707675"/>
            <a:ext cx="1325700" cy="45932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Magic !!</a:t>
            </a:r>
            <a:endParaRPr/>
          </a:p>
        </p:txBody>
      </p:sp>
      <p:sp>
        <p:nvSpPr>
          <p:cNvPr id="1782" name="Google Shape;1782;gb168b19f34_0_313"/>
          <p:cNvSpPr/>
          <p:nvPr/>
        </p:nvSpPr>
        <p:spPr>
          <a:xfrm>
            <a:off x="3538600" y="3872650"/>
            <a:ext cx="19101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83" name="Google Shape;1783;gb168b19f34_0_313"/>
          <p:cNvCxnSpPr/>
          <p:nvPr/>
        </p:nvCxnSpPr>
        <p:spPr>
          <a:xfrm>
            <a:off x="6315200" y="741125"/>
            <a:ext cx="5344500" cy="41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4" name="Google Shape;1784;gb168b19f34_0_313"/>
          <p:cNvCxnSpPr/>
          <p:nvPr/>
        </p:nvCxnSpPr>
        <p:spPr>
          <a:xfrm>
            <a:off x="7077200" y="720250"/>
            <a:ext cx="0" cy="6200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9" name="Google Shape;1789;gb168b19f34_0_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950" y="2133850"/>
            <a:ext cx="7353300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gb168b19f34_0_324"/>
          <p:cNvSpPr/>
          <p:nvPr/>
        </p:nvSpPr>
        <p:spPr>
          <a:xfrm>
            <a:off x="1116900" y="970775"/>
            <a:ext cx="5448816" cy="855900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Graphs are always better !!</a:t>
            </a:r>
            <a:endParaRPr sz="1900" b="1"/>
          </a:p>
        </p:txBody>
      </p:sp>
      <p:pic>
        <p:nvPicPr>
          <p:cNvPr id="1791" name="Google Shape;1791;gb168b19f34_0_3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2900825"/>
            <a:ext cx="4937351" cy="38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gb168b19f34_0_324" descr="okay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7250" y="2546950"/>
            <a:ext cx="37909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400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1"/>
          <p:cNvSpPr>
            <a:spLocks noGrp="1"/>
          </p:cNvSpPr>
          <p:nvPr>
            <p:ph type="pic" idx="2"/>
          </p:nvPr>
        </p:nvSpPr>
        <p:spPr>
          <a:xfrm>
            <a:off x="0" y="0"/>
            <a:ext cx="6113634" cy="6858000"/>
          </a:xfrm>
          <a:prstGeom prst="rect">
            <a:avLst/>
          </a:prstGeom>
          <a:solidFill>
            <a:srgbClr val="F2F2F2"/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None/>
            </a:pPr>
            <a:r>
              <a:rPr lang="en-US" sz="3200" b="1">
                <a:latin typeface="Century Gothic"/>
                <a:ea typeface="Century Gothic"/>
                <a:cs typeface="Century Gothic"/>
                <a:sym typeface="Century Gothic"/>
              </a:rPr>
              <a:t>OUR MAIN ALGORITHMS</a:t>
            </a:r>
            <a:endParaRPr sz="32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8" name="Google Shape;1798;p11"/>
          <p:cNvSpPr/>
          <p:nvPr/>
        </p:nvSpPr>
        <p:spPr>
          <a:xfrm rot="60000">
            <a:off x="10979" y="4311383"/>
            <a:ext cx="12250881" cy="1932806"/>
          </a:xfrm>
          <a:custGeom>
            <a:avLst/>
            <a:gdLst/>
            <a:ahLst/>
            <a:cxnLst/>
            <a:rect l="l" t="t" r="r" b="b"/>
            <a:pathLst>
              <a:path w="12250881" h="1932806" extrusionOk="0">
                <a:moveTo>
                  <a:pt x="6684855" y="4153"/>
                </a:moveTo>
                <a:cubicBezTo>
                  <a:pt x="8689764" y="-49420"/>
                  <a:pt x="11115635" y="426044"/>
                  <a:pt x="12250881" y="813292"/>
                </a:cubicBezTo>
                <a:cubicBezTo>
                  <a:pt x="8191789" y="-341690"/>
                  <a:pt x="3979754" y="101896"/>
                  <a:pt x="145698" y="1866080"/>
                </a:cubicBezTo>
                <a:lnTo>
                  <a:pt x="4956" y="1932806"/>
                </a:lnTo>
                <a:lnTo>
                  <a:pt x="0" y="1648899"/>
                </a:lnTo>
                <a:lnTo>
                  <a:pt x="53621" y="1623443"/>
                </a:lnTo>
                <a:cubicBezTo>
                  <a:pt x="1848851" y="801852"/>
                  <a:pt x="3850628" y="250487"/>
                  <a:pt x="5856372" y="61303"/>
                </a:cubicBezTo>
                <a:cubicBezTo>
                  <a:pt x="6120615" y="30257"/>
                  <a:pt x="6398439" y="11807"/>
                  <a:pt x="6684855" y="4153"/>
                </a:cubicBezTo>
                <a:close/>
              </a:path>
            </a:pathLst>
          </a:custGeom>
          <a:solidFill>
            <a:srgbClr val="BB9917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9" name="Google Shape;1799;p11"/>
          <p:cNvSpPr/>
          <p:nvPr/>
        </p:nvSpPr>
        <p:spPr>
          <a:xfrm>
            <a:off x="0" y="4601423"/>
            <a:ext cx="12192000" cy="2256577"/>
          </a:xfrm>
          <a:custGeom>
            <a:avLst/>
            <a:gdLst/>
            <a:ahLst/>
            <a:cxnLst/>
            <a:rect l="l" t="t" r="r" b="b"/>
            <a:pathLst>
              <a:path w="12294504" h="2256577" extrusionOk="0">
                <a:moveTo>
                  <a:pt x="7971277" y="36"/>
                </a:moveTo>
                <a:cubicBezTo>
                  <a:pt x="9360944" y="-3013"/>
                  <a:pt x="10719477" y="182904"/>
                  <a:pt x="12017617" y="537122"/>
                </a:cubicBezTo>
                <a:lnTo>
                  <a:pt x="12294504" y="617617"/>
                </a:lnTo>
                <a:lnTo>
                  <a:pt x="12294504" y="2256577"/>
                </a:lnTo>
                <a:lnTo>
                  <a:pt x="0" y="2256577"/>
                </a:lnTo>
                <a:lnTo>
                  <a:pt x="128960" y="2175315"/>
                </a:lnTo>
                <a:cubicBezTo>
                  <a:pt x="2040772" y="1028220"/>
                  <a:pt x="4227026" y="285705"/>
                  <a:pt x="6572316" y="66838"/>
                </a:cubicBezTo>
                <a:cubicBezTo>
                  <a:pt x="7041374" y="23065"/>
                  <a:pt x="7508055" y="1053"/>
                  <a:pt x="7971277" y="3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0" name="Google Shape;1800;p11"/>
          <p:cNvSpPr/>
          <p:nvPr/>
        </p:nvSpPr>
        <p:spPr>
          <a:xfrm>
            <a:off x="5823865" y="889726"/>
            <a:ext cx="72631" cy="21031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1" name="Google Shape;1801;p11"/>
          <p:cNvSpPr/>
          <p:nvPr/>
        </p:nvSpPr>
        <p:spPr>
          <a:xfrm>
            <a:off x="5726781" y="655325"/>
            <a:ext cx="266798" cy="26679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2" name="Google Shape;1802;p11"/>
          <p:cNvSpPr/>
          <p:nvPr/>
        </p:nvSpPr>
        <p:spPr>
          <a:xfrm>
            <a:off x="5722330" y="1813606"/>
            <a:ext cx="266798" cy="26679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3" name="Google Shape;1803;p11"/>
          <p:cNvSpPr/>
          <p:nvPr/>
        </p:nvSpPr>
        <p:spPr>
          <a:xfrm>
            <a:off x="5722330" y="2971886"/>
            <a:ext cx="266798" cy="2667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4" name="Google Shape;1804;p11"/>
          <p:cNvSpPr/>
          <p:nvPr/>
        </p:nvSpPr>
        <p:spPr>
          <a:xfrm>
            <a:off x="257175" y="4649023"/>
            <a:ext cx="11934824" cy="2208977"/>
          </a:xfrm>
          <a:custGeom>
            <a:avLst/>
            <a:gdLst/>
            <a:ahLst/>
            <a:cxnLst/>
            <a:rect l="l" t="t" r="r" b="b"/>
            <a:pathLst>
              <a:path w="12294504" h="2256577" extrusionOk="0">
                <a:moveTo>
                  <a:pt x="7971277" y="36"/>
                </a:moveTo>
                <a:cubicBezTo>
                  <a:pt x="9360944" y="-3013"/>
                  <a:pt x="10719477" y="182904"/>
                  <a:pt x="12017617" y="537122"/>
                </a:cubicBezTo>
                <a:lnTo>
                  <a:pt x="12294504" y="617617"/>
                </a:lnTo>
                <a:lnTo>
                  <a:pt x="12294504" y="2256577"/>
                </a:lnTo>
                <a:lnTo>
                  <a:pt x="0" y="2256577"/>
                </a:lnTo>
                <a:lnTo>
                  <a:pt x="128960" y="2175315"/>
                </a:lnTo>
                <a:cubicBezTo>
                  <a:pt x="2040772" y="1028220"/>
                  <a:pt x="4227026" y="285705"/>
                  <a:pt x="6572316" y="66838"/>
                </a:cubicBezTo>
                <a:cubicBezTo>
                  <a:pt x="7041374" y="23065"/>
                  <a:pt x="7508055" y="1053"/>
                  <a:pt x="7971277" y="3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5" name="Google Shape;1805;p11"/>
          <p:cNvSpPr txBox="1"/>
          <p:nvPr/>
        </p:nvSpPr>
        <p:spPr>
          <a:xfrm>
            <a:off x="6077470" y="664266"/>
            <a:ext cx="52120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1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K-MEANS</a:t>
            </a:r>
            <a:endParaRPr sz="21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6" name="Google Shape;1806;p11"/>
          <p:cNvSpPr txBox="1"/>
          <p:nvPr/>
        </p:nvSpPr>
        <p:spPr>
          <a:xfrm>
            <a:off x="6077470" y="2118828"/>
            <a:ext cx="5212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7" name="Google Shape;1807;p11"/>
          <p:cNvSpPr txBox="1"/>
          <p:nvPr/>
        </p:nvSpPr>
        <p:spPr>
          <a:xfrm>
            <a:off x="6077408" y="1802826"/>
            <a:ext cx="5212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750" b="1">
                <a:solidFill>
                  <a:schemeClr val="lt1"/>
                </a:solidFill>
                <a:highlight>
                  <a:schemeClr val="dk2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HIERARCHICAL CLUSTERING COMPLETE </a:t>
            </a:r>
            <a:endParaRPr sz="1900" b="1">
              <a:solidFill>
                <a:schemeClr val="lt1"/>
              </a:solidFill>
              <a:highlight>
                <a:schemeClr val="dk2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8" name="Google Shape;1808;p11"/>
          <p:cNvSpPr txBox="1"/>
          <p:nvPr/>
        </p:nvSpPr>
        <p:spPr>
          <a:xfrm>
            <a:off x="4644428" y="5852213"/>
            <a:ext cx="7049023" cy="710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sz="4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Let’s start Grouping </a:t>
            </a:r>
            <a:endParaRPr sz="49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9" name="Google Shape;1809;p11"/>
          <p:cNvSpPr txBox="1"/>
          <p:nvPr/>
        </p:nvSpPr>
        <p:spPr>
          <a:xfrm>
            <a:off x="7397562" y="5283331"/>
            <a:ext cx="4296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GROUPING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1"/>
          <p:cNvSpPr txBox="1"/>
          <p:nvPr/>
        </p:nvSpPr>
        <p:spPr>
          <a:xfrm>
            <a:off x="6156733" y="2852926"/>
            <a:ext cx="5212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750" b="1">
                <a:solidFill>
                  <a:schemeClr val="lt1"/>
                </a:solidFill>
                <a:highlight>
                  <a:schemeClr val="dk2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HIERARCHICAL CLUSTERING  SINGLE</a:t>
            </a:r>
            <a:endParaRPr sz="1900" b="1">
              <a:solidFill>
                <a:schemeClr val="lt1"/>
              </a:solidFill>
              <a:highlight>
                <a:schemeClr val="dk2"/>
              </a:highlight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" name="Google Shape;1815;gb168b19f34_0_353"/>
          <p:cNvPicPr preferRelativeResize="0"/>
          <p:nvPr/>
        </p:nvPicPr>
        <p:blipFill rotWithShape="1">
          <a:blip r:embed="rId3">
            <a:alphaModFix/>
          </a:blip>
          <a:srcRect r="20006"/>
          <a:stretch/>
        </p:blipFill>
        <p:spPr>
          <a:xfrm>
            <a:off x="521125" y="1826450"/>
            <a:ext cx="6430824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gb168b19f34_0_353"/>
          <p:cNvSpPr txBox="1"/>
          <p:nvPr/>
        </p:nvSpPr>
        <p:spPr>
          <a:xfrm>
            <a:off x="1242175" y="720250"/>
            <a:ext cx="5615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 - MEANS (1st round ) </a:t>
            </a:r>
            <a:endParaRPr sz="3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17" name="Google Shape;1817;gb168b19f34_0_353"/>
          <p:cNvSpPr/>
          <p:nvPr/>
        </p:nvSpPr>
        <p:spPr>
          <a:xfrm>
            <a:off x="448850" y="3256775"/>
            <a:ext cx="1315200" cy="47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8" name="Google Shape;1818;gb168b19f34_0_3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1950" y="490600"/>
            <a:ext cx="5240050" cy="633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gb168b19f34_0_353"/>
          <p:cNvSpPr/>
          <p:nvPr/>
        </p:nvSpPr>
        <p:spPr>
          <a:xfrm>
            <a:off x="6857875" y="876825"/>
            <a:ext cx="1638900" cy="240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gb168b19f34_0_353"/>
          <p:cNvSpPr/>
          <p:nvPr/>
        </p:nvSpPr>
        <p:spPr>
          <a:xfrm>
            <a:off x="6951950" y="4818350"/>
            <a:ext cx="1638900" cy="240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21" name="Google Shape;1821;gb168b19f34_0_3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50" y="5497100"/>
            <a:ext cx="603885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2" name="Google Shape;1822;gb168b19f34_0_353"/>
          <p:cNvSpPr/>
          <p:nvPr/>
        </p:nvSpPr>
        <p:spPr>
          <a:xfrm>
            <a:off x="361175" y="5757825"/>
            <a:ext cx="2499000" cy="47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" name="Google Shape;1827;gb168b19f34_0_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7875" y="152400"/>
            <a:ext cx="5181726" cy="665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gb168b19f34_0_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75" y="2114850"/>
            <a:ext cx="64770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9" name="Google Shape;1829;gb168b19f34_0_343"/>
          <p:cNvSpPr txBox="1"/>
          <p:nvPr/>
        </p:nvSpPr>
        <p:spPr>
          <a:xfrm>
            <a:off x="1242175" y="720250"/>
            <a:ext cx="56157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 - MEANS (2nd round ) </a:t>
            </a:r>
            <a:endParaRPr sz="30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0" name="Google Shape;1830;gb168b19f34_0_343"/>
          <p:cNvSpPr/>
          <p:nvPr/>
        </p:nvSpPr>
        <p:spPr>
          <a:xfrm>
            <a:off x="448850" y="2390375"/>
            <a:ext cx="2014500" cy="47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1" name="Google Shape;1831;gb168b19f34_0_343"/>
          <p:cNvSpPr/>
          <p:nvPr/>
        </p:nvSpPr>
        <p:spPr>
          <a:xfrm>
            <a:off x="6857875" y="1064650"/>
            <a:ext cx="1638900" cy="240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2" name="Google Shape;1832;gb168b19f34_0_343"/>
          <p:cNvSpPr/>
          <p:nvPr/>
        </p:nvSpPr>
        <p:spPr>
          <a:xfrm>
            <a:off x="6764050" y="4133875"/>
            <a:ext cx="1638900" cy="240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3" name="Google Shape;1833;gb168b19f34_0_343"/>
          <p:cNvSpPr txBox="1"/>
          <p:nvPr/>
        </p:nvSpPr>
        <p:spPr>
          <a:xfrm>
            <a:off x="699400" y="2919600"/>
            <a:ext cx="54489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the algorithm is genuinely grouping similar observations (as opposed to clustering noise), then cluster assignments will be somewhat robust between various iterations of the algorithm.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Char char="●"/>
            </a:pPr>
            <a:r>
              <a:rPr lang="en-US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same patients would be grouped even when the algorithm is initialized at different random points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34" name="Google Shape;1834;gb168b19f34_0_3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13" y="4548000"/>
            <a:ext cx="6553076" cy="82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gb168b19f34_0_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5524215"/>
            <a:ext cx="38481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0" name="Google Shape;1840;gb168b19f34_0_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300" y="3572675"/>
            <a:ext cx="1428750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gb168b19f34_0_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900" y="581950"/>
            <a:ext cx="5486474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gb168b19f34_0_3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900" y="2762800"/>
            <a:ext cx="4901028" cy="389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gb168b19f34_0_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3375" y="581950"/>
            <a:ext cx="5657576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gb168b19f34_0_3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1028" y="2762800"/>
            <a:ext cx="5210150" cy="389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45" name="Google Shape;1845;gb168b19f34_0_386"/>
          <p:cNvSpPr/>
          <p:nvPr/>
        </p:nvSpPr>
        <p:spPr>
          <a:xfrm>
            <a:off x="0" y="2285800"/>
            <a:ext cx="2014500" cy="47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gb168b19f34_0_386"/>
          <p:cNvSpPr/>
          <p:nvPr/>
        </p:nvSpPr>
        <p:spPr>
          <a:xfrm>
            <a:off x="5757800" y="2285800"/>
            <a:ext cx="2014500" cy="47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18"/>
          <p:cNvSpPr txBox="1">
            <a:spLocks noGrp="1"/>
          </p:cNvSpPr>
          <p:nvPr>
            <p:ph type="body" idx="1"/>
          </p:nvPr>
        </p:nvSpPr>
        <p:spPr>
          <a:xfrm>
            <a:off x="4" y="72573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>
                <a:solidFill>
                  <a:schemeClr val="lt1"/>
                </a:solidFill>
              </a:rPr>
              <a:t>ANALYSIS OF K-MEANS 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52" name="Google Shape;1852;p18"/>
          <p:cNvGrpSpPr/>
          <p:nvPr/>
        </p:nvGrpSpPr>
        <p:grpSpPr>
          <a:xfrm>
            <a:off x="8249464" y="3925300"/>
            <a:ext cx="2174274" cy="1944810"/>
            <a:chOff x="4067944" y="1729492"/>
            <a:chExt cx="2842730" cy="2542719"/>
          </a:xfrm>
        </p:grpSpPr>
        <p:sp>
          <p:nvSpPr>
            <p:cNvPr id="1853" name="Google Shape;1853;p18"/>
            <p:cNvSpPr/>
            <p:nvPr/>
          </p:nvSpPr>
          <p:spPr>
            <a:xfrm>
              <a:off x="5107486" y="3171601"/>
              <a:ext cx="431538" cy="1100610"/>
            </a:xfrm>
            <a:custGeom>
              <a:avLst/>
              <a:gdLst/>
              <a:ahLst/>
              <a:cxnLst/>
              <a:rect l="l" t="t" r="r" b="b"/>
              <a:pathLst>
                <a:path w="431538" h="1100610" extrusionOk="0">
                  <a:moveTo>
                    <a:pt x="325049" y="0"/>
                  </a:moveTo>
                  <a:lnTo>
                    <a:pt x="405629" y="0"/>
                  </a:lnTo>
                  <a:lnTo>
                    <a:pt x="405629" y="679366"/>
                  </a:lnTo>
                  <a:lnTo>
                    <a:pt x="431538" y="679366"/>
                  </a:lnTo>
                  <a:lnTo>
                    <a:pt x="431538" y="889989"/>
                  </a:lnTo>
                  <a:cubicBezTo>
                    <a:pt x="431538" y="1005117"/>
                    <a:pt x="337216" y="1098914"/>
                    <a:pt x="219759" y="1100588"/>
                  </a:cubicBezTo>
                  <a:cubicBezTo>
                    <a:pt x="102679" y="1102258"/>
                    <a:pt x="5861" y="1011778"/>
                    <a:pt x="1966" y="897219"/>
                  </a:cubicBezTo>
                  <a:lnTo>
                    <a:pt x="1729" y="897219"/>
                  </a:lnTo>
                  <a:cubicBezTo>
                    <a:pt x="-2692" y="853532"/>
                    <a:pt x="-4534" y="768627"/>
                    <a:pt x="73482" y="766158"/>
                  </a:cubicBezTo>
                  <a:cubicBezTo>
                    <a:pt x="142235" y="769050"/>
                    <a:pt x="130008" y="846117"/>
                    <a:pt x="136029" y="892828"/>
                  </a:cubicBezTo>
                  <a:cubicBezTo>
                    <a:pt x="137491" y="935825"/>
                    <a:pt x="173850" y="969763"/>
                    <a:pt x="217808" y="969137"/>
                  </a:cubicBezTo>
                  <a:cubicBezTo>
                    <a:pt x="261951" y="968508"/>
                    <a:pt x="297399" y="933257"/>
                    <a:pt x="297399" y="889989"/>
                  </a:cubicBezTo>
                  <a:lnTo>
                    <a:pt x="297238" y="889989"/>
                  </a:lnTo>
                  <a:lnTo>
                    <a:pt x="297238" y="679366"/>
                  </a:lnTo>
                  <a:lnTo>
                    <a:pt x="325049" y="6793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4" name="Google Shape;1854;p18"/>
            <p:cNvSpPr/>
            <p:nvPr/>
          </p:nvSpPr>
          <p:spPr>
            <a:xfrm>
              <a:off x="4067944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 extrusionOk="0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5" name="Google Shape;1855;p18"/>
            <p:cNvSpPr/>
            <p:nvPr/>
          </p:nvSpPr>
          <p:spPr>
            <a:xfrm>
              <a:off x="477028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 extrusionOk="0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6" name="Google Shape;1856;p18"/>
            <p:cNvSpPr/>
            <p:nvPr/>
          </p:nvSpPr>
          <p:spPr>
            <a:xfrm flipH="1">
              <a:off x="5505985" y="2049924"/>
              <a:ext cx="1404689" cy="1113152"/>
            </a:xfrm>
            <a:custGeom>
              <a:avLst/>
              <a:gdLst/>
              <a:ahLst/>
              <a:cxnLst/>
              <a:rect l="l" t="t" r="r" b="b"/>
              <a:pathLst>
                <a:path w="1404688" h="1506961" extrusionOk="0">
                  <a:moveTo>
                    <a:pt x="1404688" y="4810"/>
                  </a:moveTo>
                  <a:lnTo>
                    <a:pt x="1404665" y="16978"/>
                  </a:lnTo>
                  <a:cubicBezTo>
                    <a:pt x="1397224" y="21106"/>
                    <a:pt x="1389769" y="25489"/>
                    <a:pt x="1382721" y="30791"/>
                  </a:cubicBezTo>
                  <a:cubicBezTo>
                    <a:pt x="1389889" y="22136"/>
                    <a:pt x="1397249" y="13509"/>
                    <a:pt x="1404688" y="4810"/>
                  </a:cubicBezTo>
                  <a:close/>
                  <a:moveTo>
                    <a:pt x="1344394" y="0"/>
                  </a:moveTo>
                  <a:cubicBezTo>
                    <a:pt x="904952" y="512743"/>
                    <a:pt x="708468" y="715213"/>
                    <a:pt x="671501" y="1506961"/>
                  </a:cubicBezTo>
                  <a:cubicBezTo>
                    <a:pt x="492616" y="1354936"/>
                    <a:pt x="277608" y="1339482"/>
                    <a:pt x="0" y="1506961"/>
                  </a:cubicBezTo>
                  <a:cubicBezTo>
                    <a:pt x="108644" y="686351"/>
                    <a:pt x="622220" y="192851"/>
                    <a:pt x="13443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7" name="Google Shape;1857;p18"/>
            <p:cNvSpPr/>
            <p:nvPr/>
          </p:nvSpPr>
          <p:spPr>
            <a:xfrm flipH="1">
              <a:off x="5489308" y="2066903"/>
              <a:ext cx="674396" cy="1100611"/>
            </a:xfrm>
            <a:custGeom>
              <a:avLst/>
              <a:gdLst/>
              <a:ahLst/>
              <a:cxnLst/>
              <a:rect l="l" t="t" r="r" b="b"/>
              <a:pathLst>
                <a:path w="674396" h="1489982" extrusionOk="0">
                  <a:moveTo>
                    <a:pt x="674396" y="0"/>
                  </a:moveTo>
                  <a:cubicBezTo>
                    <a:pt x="673430" y="495135"/>
                    <a:pt x="672466" y="994925"/>
                    <a:pt x="671501" y="1489982"/>
                  </a:cubicBezTo>
                  <a:cubicBezTo>
                    <a:pt x="461701" y="1371449"/>
                    <a:pt x="298216" y="1335384"/>
                    <a:pt x="0" y="1489982"/>
                  </a:cubicBezTo>
                  <a:cubicBezTo>
                    <a:pt x="47361" y="819485"/>
                    <a:pt x="192229" y="554557"/>
                    <a:pt x="652452" y="13813"/>
                  </a:cubicBezTo>
                  <a:cubicBezTo>
                    <a:pt x="659500" y="8511"/>
                    <a:pt x="666955" y="4128"/>
                    <a:pt x="674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8" name="Google Shape;1858;p18"/>
            <p:cNvSpPr/>
            <p:nvPr/>
          </p:nvSpPr>
          <p:spPr>
            <a:xfrm>
              <a:off x="5417961" y="1729492"/>
              <a:ext cx="114963" cy="305802"/>
            </a:xfrm>
            <a:prstGeom prst="trapezoid">
              <a:avLst>
                <a:gd name="adj" fmla="val 25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859" name="Google Shape;1859;p18"/>
          <p:cNvSpPr/>
          <p:nvPr/>
        </p:nvSpPr>
        <p:spPr>
          <a:xfrm>
            <a:off x="8068226" y="1522000"/>
            <a:ext cx="2627305" cy="1039181"/>
          </a:xfrm>
          <a:custGeom>
            <a:avLst/>
            <a:gdLst/>
            <a:ahLst/>
            <a:cxnLst/>
            <a:rect l="l" t="t" r="r" b="b"/>
            <a:pathLst>
              <a:path w="4529836" h="2664566" extrusionOk="0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r>
              <a:rPr lang="en-US" sz="270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 SUCCESSFUL!!</a:t>
            </a: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860" name="Google Shape;1860;p18"/>
          <p:cNvGrpSpPr/>
          <p:nvPr/>
        </p:nvGrpSpPr>
        <p:grpSpPr>
          <a:xfrm>
            <a:off x="8703481" y="2585039"/>
            <a:ext cx="1302515" cy="631527"/>
            <a:chOff x="8691139" y="2558273"/>
            <a:chExt cx="1302515" cy="631527"/>
          </a:xfrm>
        </p:grpSpPr>
        <p:sp>
          <p:nvSpPr>
            <p:cNvPr id="1861" name="Google Shape;1861;p18"/>
            <p:cNvSpPr/>
            <p:nvPr/>
          </p:nvSpPr>
          <p:spPr>
            <a:xfrm rot="-2700000">
              <a:off x="9224077" y="2920068"/>
              <a:ext cx="223453" cy="223453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2" name="Google Shape;1862;p18"/>
            <p:cNvSpPr/>
            <p:nvPr/>
          </p:nvSpPr>
          <p:spPr>
            <a:xfrm rot="-2700000">
              <a:off x="9542558" y="2702938"/>
              <a:ext cx="150788" cy="150788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3" name="Google Shape;1863;p18"/>
            <p:cNvSpPr/>
            <p:nvPr/>
          </p:nvSpPr>
          <p:spPr>
            <a:xfrm rot="-2700000">
              <a:off x="8920981" y="2660700"/>
              <a:ext cx="223453" cy="223453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4" name="Google Shape;1864;p18"/>
            <p:cNvSpPr/>
            <p:nvPr/>
          </p:nvSpPr>
          <p:spPr>
            <a:xfrm rot="-2700000">
              <a:off x="9337577" y="2607569"/>
              <a:ext cx="150788" cy="150788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5" name="Google Shape;1865;p18"/>
            <p:cNvSpPr/>
            <p:nvPr/>
          </p:nvSpPr>
          <p:spPr>
            <a:xfrm rot="-2700000">
              <a:off x="9789746" y="2593258"/>
              <a:ext cx="168923" cy="168923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6" name="Google Shape;1866;p18"/>
            <p:cNvSpPr/>
            <p:nvPr/>
          </p:nvSpPr>
          <p:spPr>
            <a:xfrm rot="-2700000">
              <a:off x="8722368" y="2599875"/>
              <a:ext cx="150788" cy="150788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67" name="Google Shape;1867;p18"/>
          <p:cNvGrpSpPr/>
          <p:nvPr/>
        </p:nvGrpSpPr>
        <p:grpSpPr>
          <a:xfrm>
            <a:off x="8289072" y="3215554"/>
            <a:ext cx="1062998" cy="1062998"/>
            <a:chOff x="5367468" y="2511743"/>
            <a:chExt cx="780089" cy="780089"/>
          </a:xfrm>
        </p:grpSpPr>
        <p:sp>
          <p:nvSpPr>
            <p:cNvPr id="1868" name="Google Shape;1868;p18"/>
            <p:cNvSpPr/>
            <p:nvPr/>
          </p:nvSpPr>
          <p:spPr>
            <a:xfrm rot="-27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69" name="Google Shape;1869;p18"/>
            <p:cNvSpPr/>
            <p:nvPr/>
          </p:nvSpPr>
          <p:spPr>
            <a:xfrm>
              <a:off x="5536478" y="2676917"/>
              <a:ext cx="442068" cy="44206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70" name="Google Shape;1870;p18"/>
          <p:cNvGrpSpPr/>
          <p:nvPr/>
        </p:nvGrpSpPr>
        <p:grpSpPr>
          <a:xfrm>
            <a:off x="9302264" y="3215554"/>
            <a:ext cx="1062998" cy="1062998"/>
            <a:chOff x="5367468" y="2511743"/>
            <a:chExt cx="780089" cy="780089"/>
          </a:xfrm>
        </p:grpSpPr>
        <p:sp>
          <p:nvSpPr>
            <p:cNvPr id="1871" name="Google Shape;1871;p18"/>
            <p:cNvSpPr/>
            <p:nvPr/>
          </p:nvSpPr>
          <p:spPr>
            <a:xfrm rot="-27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72" name="Google Shape;1872;p18"/>
            <p:cNvSpPr/>
            <p:nvPr/>
          </p:nvSpPr>
          <p:spPr>
            <a:xfrm>
              <a:off x="5536478" y="2676917"/>
              <a:ext cx="442068" cy="44206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73" name="Google Shape;1873;p18"/>
          <p:cNvGrpSpPr/>
          <p:nvPr/>
        </p:nvGrpSpPr>
        <p:grpSpPr>
          <a:xfrm>
            <a:off x="10315455" y="3806566"/>
            <a:ext cx="1062998" cy="1062998"/>
            <a:chOff x="5367468" y="2511743"/>
            <a:chExt cx="780089" cy="780089"/>
          </a:xfrm>
        </p:grpSpPr>
        <p:sp>
          <p:nvSpPr>
            <p:cNvPr id="1874" name="Google Shape;1874;p18"/>
            <p:cNvSpPr/>
            <p:nvPr/>
          </p:nvSpPr>
          <p:spPr>
            <a:xfrm rot="-27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75" name="Google Shape;1875;p18"/>
            <p:cNvSpPr/>
            <p:nvPr/>
          </p:nvSpPr>
          <p:spPr>
            <a:xfrm>
              <a:off x="5536478" y="2676917"/>
              <a:ext cx="442068" cy="44206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76" name="Google Shape;1876;p18"/>
          <p:cNvGrpSpPr/>
          <p:nvPr/>
        </p:nvGrpSpPr>
        <p:grpSpPr>
          <a:xfrm>
            <a:off x="7275880" y="3820540"/>
            <a:ext cx="1062998" cy="1062998"/>
            <a:chOff x="5367468" y="2511743"/>
            <a:chExt cx="780089" cy="780089"/>
          </a:xfrm>
        </p:grpSpPr>
        <p:sp>
          <p:nvSpPr>
            <p:cNvPr id="1877" name="Google Shape;1877;p18"/>
            <p:cNvSpPr/>
            <p:nvPr/>
          </p:nvSpPr>
          <p:spPr>
            <a:xfrm rot="-2700000">
              <a:off x="5481709" y="2625984"/>
              <a:ext cx="551606" cy="551606"/>
            </a:xfrm>
            <a:prstGeom prst="teardrop">
              <a:avLst>
                <a:gd name="adj" fmla="val 17689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78" name="Google Shape;1878;p18"/>
            <p:cNvSpPr/>
            <p:nvPr/>
          </p:nvSpPr>
          <p:spPr>
            <a:xfrm>
              <a:off x="5536478" y="2676917"/>
              <a:ext cx="442068" cy="44206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1"/>
                <a:buFont typeface="Arial"/>
                <a:buNone/>
              </a:pPr>
              <a:endParaRPr sz="2701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79" name="Google Shape;1879;p18"/>
          <p:cNvGrpSpPr/>
          <p:nvPr/>
        </p:nvGrpSpPr>
        <p:grpSpPr>
          <a:xfrm>
            <a:off x="1573276" y="3197762"/>
            <a:ext cx="2241213" cy="1048024"/>
            <a:chOff x="803640" y="3362835"/>
            <a:chExt cx="2059657" cy="1048024"/>
          </a:xfrm>
        </p:grpSpPr>
        <p:sp>
          <p:nvSpPr>
            <p:cNvPr id="1880" name="Google Shape;1880;p18"/>
            <p:cNvSpPr txBox="1"/>
            <p:nvPr/>
          </p:nvSpPr>
          <p:spPr>
            <a:xfrm>
              <a:off x="803640" y="3579862"/>
              <a:ext cx="2059657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205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50 57 33 69 94</a:t>
              </a:r>
              <a:endParaRPr sz="20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81" name="Google Shape;1881;p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K- Means round 1 clustering 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882" name="Google Shape;1882;p18"/>
          <p:cNvGrpSpPr/>
          <p:nvPr/>
        </p:nvGrpSpPr>
        <p:grpSpPr>
          <a:xfrm>
            <a:off x="4815032" y="3216582"/>
            <a:ext cx="2493211" cy="1029209"/>
            <a:chOff x="803629" y="3381651"/>
            <a:chExt cx="2343000" cy="1029207"/>
          </a:xfrm>
        </p:grpSpPr>
        <p:sp>
          <p:nvSpPr>
            <p:cNvPr id="1883" name="Google Shape;1883;p18"/>
            <p:cNvSpPr txBox="1"/>
            <p:nvPr/>
          </p:nvSpPr>
          <p:spPr>
            <a:xfrm>
              <a:off x="803640" y="3579862"/>
              <a:ext cx="2059657" cy="830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75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63 35 88 77 40</a:t>
              </a:r>
              <a:endParaRPr sz="17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21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84" name="Google Shape;1884;p18"/>
            <p:cNvSpPr txBox="1"/>
            <p:nvPr/>
          </p:nvSpPr>
          <p:spPr>
            <a:xfrm>
              <a:off x="803629" y="3381651"/>
              <a:ext cx="2343000" cy="25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K- means round 2 clustering 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885" name="Google Shape;1885;p18"/>
          <p:cNvSpPr/>
          <p:nvPr/>
        </p:nvSpPr>
        <p:spPr>
          <a:xfrm>
            <a:off x="4164223" y="3435942"/>
            <a:ext cx="571672" cy="5716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6" name="Google Shape;1886;p18"/>
          <p:cNvSpPr/>
          <p:nvPr/>
        </p:nvSpPr>
        <p:spPr>
          <a:xfrm>
            <a:off x="911767" y="3435942"/>
            <a:ext cx="571672" cy="5716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7" name="Google Shape;1887;p18"/>
          <p:cNvSpPr/>
          <p:nvPr/>
        </p:nvSpPr>
        <p:spPr>
          <a:xfrm rot="-900000">
            <a:off x="4272335" y="3555066"/>
            <a:ext cx="355455" cy="311531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8" name="Google Shape;1888;p18"/>
          <p:cNvSpPr/>
          <p:nvPr/>
        </p:nvSpPr>
        <p:spPr>
          <a:xfrm rot="-7329956">
            <a:off x="1039523" y="3548959"/>
            <a:ext cx="316158" cy="329338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89" name="Google Shape;1889;p18"/>
          <p:cNvSpPr/>
          <p:nvPr/>
        </p:nvSpPr>
        <p:spPr>
          <a:xfrm rot="-900000">
            <a:off x="9656039" y="3591291"/>
            <a:ext cx="355455" cy="311531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0" name="Google Shape;1890;p18"/>
          <p:cNvSpPr/>
          <p:nvPr/>
        </p:nvSpPr>
        <p:spPr>
          <a:xfrm>
            <a:off x="10688783" y="4161839"/>
            <a:ext cx="316346" cy="322413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1" name="Google Shape;1891;p18"/>
          <p:cNvSpPr/>
          <p:nvPr/>
        </p:nvSpPr>
        <p:spPr>
          <a:xfrm rot="10800000" flipH="1">
            <a:off x="7649433" y="4206310"/>
            <a:ext cx="296600" cy="333082"/>
          </a:xfrm>
          <a:custGeom>
            <a:avLst/>
            <a:gdLst/>
            <a:ahLst/>
            <a:cxnLst/>
            <a:rect l="l" t="t" r="r" b="b"/>
            <a:pathLst>
              <a:path w="3496146" h="3926159" extrusionOk="0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2" name="Google Shape;1892;p18"/>
          <p:cNvSpPr/>
          <p:nvPr/>
        </p:nvSpPr>
        <p:spPr>
          <a:xfrm rot="-7329956">
            <a:off x="8662491" y="3582388"/>
            <a:ext cx="316158" cy="329338"/>
          </a:xfrm>
          <a:custGeom>
            <a:avLst/>
            <a:gdLst/>
            <a:ahLst/>
            <a:cxnLst/>
            <a:rect l="l" t="t" r="r" b="b"/>
            <a:pathLst>
              <a:path w="4088964" h="4259405" extrusionOk="0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3" name="Google Shape;1893;p18"/>
          <p:cNvSpPr txBox="1"/>
          <p:nvPr/>
        </p:nvSpPr>
        <p:spPr>
          <a:xfrm>
            <a:off x="3967300" y="2557988"/>
            <a:ext cx="7686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=</a:t>
            </a:r>
            <a:endParaRPr sz="3400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94" name="Google Shape;1894;p18"/>
          <p:cNvCxnSpPr>
            <a:stCxn id="1893" idx="0"/>
          </p:cNvCxnSpPr>
          <p:nvPr/>
        </p:nvCxnSpPr>
        <p:spPr>
          <a:xfrm flipH="1">
            <a:off x="4029100" y="2557988"/>
            <a:ext cx="322500" cy="57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4" name="Google Shape;1034;p3"/>
          <p:cNvGrpSpPr/>
          <p:nvPr/>
        </p:nvGrpSpPr>
        <p:grpSpPr>
          <a:xfrm>
            <a:off x="6018836" y="141219"/>
            <a:ext cx="385603" cy="712500"/>
            <a:chOff x="13270818" y="5348004"/>
            <a:chExt cx="540862" cy="999381"/>
          </a:xfrm>
        </p:grpSpPr>
        <p:grpSp>
          <p:nvGrpSpPr>
            <p:cNvPr id="1035" name="Google Shape;1035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036" name="Google Shape;1036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37" name="Google Shape;1037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38" name="Google Shape;1038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39" name="Google Shape;1039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40" name="Google Shape;1040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41" name="Google Shape;1041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42" name="Google Shape;1042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43" name="Google Shape;1043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44" name="Google Shape;1044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45" name="Google Shape;1045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46" name="Google Shape;1046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047" name="Google Shape;1047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048" name="Google Shape;1048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049" name="Google Shape;1049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50" name="Google Shape;1050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51" name="Google Shape;1051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52" name="Google Shape;1052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053" name="Google Shape;1053;p3"/>
          <p:cNvGrpSpPr/>
          <p:nvPr/>
        </p:nvGrpSpPr>
        <p:grpSpPr>
          <a:xfrm>
            <a:off x="219068" y="5848246"/>
            <a:ext cx="489554" cy="904576"/>
            <a:chOff x="13270818" y="5348004"/>
            <a:chExt cx="540862" cy="999381"/>
          </a:xfrm>
        </p:grpSpPr>
        <p:grpSp>
          <p:nvGrpSpPr>
            <p:cNvPr id="1054" name="Google Shape;1054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055" name="Google Shape;1055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56" name="Google Shape;1056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57" name="Google Shape;1057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58" name="Google Shape;1058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59" name="Google Shape;1059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60" name="Google Shape;1060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61" name="Google Shape;1061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62" name="Google Shape;1062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63" name="Google Shape;1063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64" name="Google Shape;1064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65" name="Google Shape;1065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066" name="Google Shape;1066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067" name="Google Shape;1067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068" name="Google Shape;1068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69" name="Google Shape;1069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70" name="Google Shape;1070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71" name="Google Shape;1071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072" name="Google Shape;1072;p3"/>
          <p:cNvGrpSpPr/>
          <p:nvPr/>
        </p:nvGrpSpPr>
        <p:grpSpPr>
          <a:xfrm>
            <a:off x="2149997" y="1798912"/>
            <a:ext cx="548277" cy="1013081"/>
            <a:chOff x="13270818" y="5348004"/>
            <a:chExt cx="540862" cy="999381"/>
          </a:xfrm>
        </p:grpSpPr>
        <p:grpSp>
          <p:nvGrpSpPr>
            <p:cNvPr id="1073" name="Google Shape;1073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074" name="Google Shape;1074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75" name="Google Shape;1075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76" name="Google Shape;1076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77" name="Google Shape;1077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78" name="Google Shape;1078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79" name="Google Shape;1079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80" name="Google Shape;1080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81" name="Google Shape;1081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82" name="Google Shape;1082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83" name="Google Shape;1083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84" name="Google Shape;1084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085" name="Google Shape;1085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086" name="Google Shape;1086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087" name="Google Shape;1087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88" name="Google Shape;1088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89" name="Google Shape;1089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90" name="Google Shape;1090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091" name="Google Shape;1091;p3"/>
          <p:cNvGrpSpPr/>
          <p:nvPr/>
        </p:nvGrpSpPr>
        <p:grpSpPr>
          <a:xfrm>
            <a:off x="3646901" y="578892"/>
            <a:ext cx="690205" cy="1275331"/>
            <a:chOff x="13270818" y="5348004"/>
            <a:chExt cx="540862" cy="999381"/>
          </a:xfrm>
        </p:grpSpPr>
        <p:grpSp>
          <p:nvGrpSpPr>
            <p:cNvPr id="1092" name="Google Shape;1092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093" name="Google Shape;1093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94" name="Google Shape;1094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95" name="Google Shape;1095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96" name="Google Shape;1096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97" name="Google Shape;1097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98" name="Google Shape;1098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099" name="Google Shape;1099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00" name="Google Shape;1100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01" name="Google Shape;1101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02" name="Google Shape;1102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03" name="Google Shape;1103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104" name="Google Shape;1104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105" name="Google Shape;1105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106" name="Google Shape;1106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07" name="Google Shape;1107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08" name="Google Shape;1108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09" name="Google Shape;1109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110" name="Google Shape;1110;p3"/>
          <p:cNvGrpSpPr/>
          <p:nvPr/>
        </p:nvGrpSpPr>
        <p:grpSpPr>
          <a:xfrm>
            <a:off x="2763034" y="1293717"/>
            <a:ext cx="690205" cy="1275331"/>
            <a:chOff x="13270818" y="5348004"/>
            <a:chExt cx="540862" cy="999381"/>
          </a:xfrm>
        </p:grpSpPr>
        <p:grpSp>
          <p:nvGrpSpPr>
            <p:cNvPr id="1111" name="Google Shape;1111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112" name="Google Shape;1112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13" name="Google Shape;1113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14" name="Google Shape;1114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15" name="Google Shape;1115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16" name="Google Shape;1116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17" name="Google Shape;1117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18" name="Google Shape;1118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19" name="Google Shape;1119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20" name="Google Shape;1120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21" name="Google Shape;1121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22" name="Google Shape;1122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123" name="Google Shape;1123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124" name="Google Shape;1124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125" name="Google Shape;1125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26" name="Google Shape;1126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27" name="Google Shape;1127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28" name="Google Shape;1128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129" name="Google Shape;1129;p3"/>
          <p:cNvGrpSpPr/>
          <p:nvPr/>
        </p:nvGrpSpPr>
        <p:grpSpPr>
          <a:xfrm>
            <a:off x="5430730" y="24963"/>
            <a:ext cx="631428" cy="1166725"/>
            <a:chOff x="13270818" y="5348004"/>
            <a:chExt cx="540862" cy="999381"/>
          </a:xfrm>
        </p:grpSpPr>
        <p:grpSp>
          <p:nvGrpSpPr>
            <p:cNvPr id="1130" name="Google Shape;1130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131" name="Google Shape;1131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2" name="Google Shape;1132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3" name="Google Shape;1133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4" name="Google Shape;1134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5" name="Google Shape;1135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6" name="Google Shape;1136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7" name="Google Shape;1137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8" name="Google Shape;1138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39" name="Google Shape;1139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40" name="Google Shape;1140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41" name="Google Shape;1141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142" name="Google Shape;1142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143" name="Google Shape;1143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144" name="Google Shape;1144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45" name="Google Shape;1145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46" name="Google Shape;1146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47" name="Google Shape;1147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148" name="Google Shape;1148;p3"/>
          <p:cNvGrpSpPr/>
          <p:nvPr/>
        </p:nvGrpSpPr>
        <p:grpSpPr>
          <a:xfrm>
            <a:off x="5000407" y="637720"/>
            <a:ext cx="725414" cy="1340388"/>
            <a:chOff x="13270818" y="5348004"/>
            <a:chExt cx="540862" cy="999381"/>
          </a:xfrm>
        </p:grpSpPr>
        <p:grpSp>
          <p:nvGrpSpPr>
            <p:cNvPr id="1149" name="Google Shape;1149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150" name="Google Shape;1150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51" name="Google Shape;1151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52" name="Google Shape;1152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53" name="Google Shape;1153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54" name="Google Shape;1154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55" name="Google Shape;1155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56" name="Google Shape;1156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57" name="Google Shape;1157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58" name="Google Shape;1158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59" name="Google Shape;1159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60" name="Google Shape;1160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161" name="Google Shape;1161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162" name="Google Shape;1162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163" name="Google Shape;1163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64" name="Google Shape;1164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65" name="Google Shape;1165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66" name="Google Shape;1166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167" name="Google Shape;1167;p3"/>
          <p:cNvSpPr/>
          <p:nvPr/>
        </p:nvSpPr>
        <p:spPr>
          <a:xfrm>
            <a:off x="4948675" y="2645625"/>
            <a:ext cx="7243326" cy="16513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8" name="Google Shape;1168;p3"/>
          <p:cNvSpPr txBox="1"/>
          <p:nvPr/>
        </p:nvSpPr>
        <p:spPr>
          <a:xfrm>
            <a:off x="5890901" y="2621473"/>
            <a:ext cx="6244514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CLUSTERING HEART DISEASE PATIENT</a:t>
            </a:r>
            <a:endParaRPr sz="48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69" name="Google Shape;1169;p3"/>
          <p:cNvSpPr txBox="1"/>
          <p:nvPr/>
        </p:nvSpPr>
        <p:spPr>
          <a:xfrm>
            <a:off x="5367171" y="5692829"/>
            <a:ext cx="5625363" cy="37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67"/>
              <a:buFont typeface="Arial"/>
              <a:buNone/>
            </a:pPr>
            <a:r>
              <a:rPr lang="en-US" sz="1867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Insert the Sub Title of Your Presentation</a:t>
            </a:r>
            <a:endParaRPr sz="1867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170" name="Google Shape;1170;p3"/>
          <p:cNvGrpSpPr/>
          <p:nvPr/>
        </p:nvGrpSpPr>
        <p:grpSpPr>
          <a:xfrm>
            <a:off x="579020" y="5168765"/>
            <a:ext cx="744140" cy="1374990"/>
            <a:chOff x="13270818" y="5348004"/>
            <a:chExt cx="540862" cy="999381"/>
          </a:xfrm>
        </p:grpSpPr>
        <p:grpSp>
          <p:nvGrpSpPr>
            <p:cNvPr id="1171" name="Google Shape;1171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172" name="Google Shape;1172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73" name="Google Shape;1173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74" name="Google Shape;1174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75" name="Google Shape;1175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76" name="Google Shape;1176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77" name="Google Shape;1177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78" name="Google Shape;1178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79" name="Google Shape;1179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80" name="Google Shape;1180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81" name="Google Shape;1181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82" name="Google Shape;1182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183" name="Google Shape;1183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184" name="Google Shape;1184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185" name="Google Shape;1185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86" name="Google Shape;1186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87" name="Google Shape;1187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88" name="Google Shape;1188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189" name="Google Shape;1189;p3"/>
          <p:cNvGrpSpPr/>
          <p:nvPr/>
        </p:nvGrpSpPr>
        <p:grpSpPr>
          <a:xfrm>
            <a:off x="1103054" y="4644762"/>
            <a:ext cx="744140" cy="1374990"/>
            <a:chOff x="13270818" y="5348004"/>
            <a:chExt cx="540862" cy="999381"/>
          </a:xfrm>
        </p:grpSpPr>
        <p:grpSp>
          <p:nvGrpSpPr>
            <p:cNvPr id="1190" name="Google Shape;1190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191" name="Google Shape;1191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92" name="Google Shape;1192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93" name="Google Shape;1193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94" name="Google Shape;1194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95" name="Google Shape;1195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96" name="Google Shape;1196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97" name="Google Shape;1197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98" name="Google Shape;1198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199" name="Google Shape;1199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00" name="Google Shape;1200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01" name="Google Shape;1201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202" name="Google Shape;1202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203" name="Google Shape;1203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204" name="Google Shape;1204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05" name="Google Shape;1205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06" name="Google Shape;1206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07" name="Google Shape;1207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208" name="Google Shape;1208;p3"/>
          <p:cNvGrpSpPr/>
          <p:nvPr/>
        </p:nvGrpSpPr>
        <p:grpSpPr>
          <a:xfrm>
            <a:off x="1712473" y="3773384"/>
            <a:ext cx="877729" cy="1621830"/>
            <a:chOff x="13270818" y="5348004"/>
            <a:chExt cx="540862" cy="999381"/>
          </a:xfrm>
        </p:grpSpPr>
        <p:grpSp>
          <p:nvGrpSpPr>
            <p:cNvPr id="1209" name="Google Shape;1209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210" name="Google Shape;1210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11" name="Google Shape;1211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12" name="Google Shape;1212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13" name="Google Shape;1213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14" name="Google Shape;1214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15" name="Google Shape;1215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16" name="Google Shape;1216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17" name="Google Shape;1217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18" name="Google Shape;1218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19" name="Google Shape;1219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20" name="Google Shape;1220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221" name="Google Shape;1221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222" name="Google Shape;1222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223" name="Google Shape;1223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24" name="Google Shape;1224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25" name="Google Shape;1225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26" name="Google Shape;1226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227" name="Google Shape;1227;p3"/>
          <p:cNvGrpSpPr/>
          <p:nvPr/>
        </p:nvGrpSpPr>
        <p:grpSpPr>
          <a:xfrm>
            <a:off x="921257" y="3375090"/>
            <a:ext cx="729593" cy="1348110"/>
            <a:chOff x="13270818" y="5348004"/>
            <a:chExt cx="540862" cy="999381"/>
          </a:xfrm>
        </p:grpSpPr>
        <p:grpSp>
          <p:nvGrpSpPr>
            <p:cNvPr id="1228" name="Google Shape;1228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229" name="Google Shape;1229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0" name="Google Shape;1230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1" name="Google Shape;1231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2" name="Google Shape;1232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3" name="Google Shape;1233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4" name="Google Shape;1234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5" name="Google Shape;1235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6" name="Google Shape;1236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7" name="Google Shape;1237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8" name="Google Shape;1238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39" name="Google Shape;1239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240" name="Google Shape;1240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241" name="Google Shape;1241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242" name="Google Shape;1242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43" name="Google Shape;1243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44" name="Google Shape;1244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45" name="Google Shape;1245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246" name="Google Shape;1246;p3"/>
          <p:cNvGrpSpPr/>
          <p:nvPr/>
        </p:nvGrpSpPr>
        <p:grpSpPr>
          <a:xfrm>
            <a:off x="1425394" y="2126986"/>
            <a:ext cx="968621" cy="1789774"/>
            <a:chOff x="13270818" y="5348004"/>
            <a:chExt cx="540862" cy="999381"/>
          </a:xfrm>
        </p:grpSpPr>
        <p:grpSp>
          <p:nvGrpSpPr>
            <p:cNvPr id="1247" name="Google Shape;1247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248" name="Google Shape;1248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49" name="Google Shape;1249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50" name="Google Shape;1250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51" name="Google Shape;1251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52" name="Google Shape;1252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53" name="Google Shape;1253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54" name="Google Shape;1254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55" name="Google Shape;1255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56" name="Google Shape;1256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57" name="Google Shape;1257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58" name="Google Shape;1258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259" name="Google Shape;1259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260" name="Google Shape;1260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261" name="Google Shape;1261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62" name="Google Shape;1262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63" name="Google Shape;1263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64" name="Google Shape;1264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265" name="Google Shape;1265;p3"/>
          <p:cNvGrpSpPr/>
          <p:nvPr/>
        </p:nvGrpSpPr>
        <p:grpSpPr>
          <a:xfrm>
            <a:off x="3267282" y="1508549"/>
            <a:ext cx="1016638" cy="1878498"/>
            <a:chOff x="13270818" y="5348004"/>
            <a:chExt cx="540862" cy="999381"/>
          </a:xfrm>
        </p:grpSpPr>
        <p:grpSp>
          <p:nvGrpSpPr>
            <p:cNvPr id="1266" name="Google Shape;1266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267" name="Google Shape;1267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68" name="Google Shape;1268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69" name="Google Shape;1269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70" name="Google Shape;1270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71" name="Google Shape;1271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72" name="Google Shape;1272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73" name="Google Shape;1273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74" name="Google Shape;1274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75" name="Google Shape;1275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76" name="Google Shape;1276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77" name="Google Shape;1277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278" name="Google Shape;1278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279" name="Google Shape;1279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280" name="Google Shape;1280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81" name="Google Shape;1281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82" name="Google Shape;1282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83" name="Google Shape;1283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284" name="Google Shape;1284;p3"/>
          <p:cNvGrpSpPr/>
          <p:nvPr/>
        </p:nvGrpSpPr>
        <p:grpSpPr>
          <a:xfrm>
            <a:off x="4119083" y="827498"/>
            <a:ext cx="979117" cy="1809168"/>
            <a:chOff x="13270818" y="5348004"/>
            <a:chExt cx="540862" cy="999381"/>
          </a:xfrm>
        </p:grpSpPr>
        <p:grpSp>
          <p:nvGrpSpPr>
            <p:cNvPr id="1285" name="Google Shape;1285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286" name="Google Shape;1286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87" name="Google Shape;1287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88" name="Google Shape;1288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89" name="Google Shape;1289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90" name="Google Shape;1290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91" name="Google Shape;1291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92" name="Google Shape;1292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93" name="Google Shape;1293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94" name="Google Shape;1294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95" name="Google Shape;1295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296" name="Google Shape;1296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297" name="Google Shape;1297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298" name="Google Shape;1298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299" name="Google Shape;1299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00" name="Google Shape;1300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01" name="Google Shape;1301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02" name="Google Shape;1302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303" name="Google Shape;1303;p3"/>
          <p:cNvGrpSpPr/>
          <p:nvPr/>
        </p:nvGrpSpPr>
        <p:grpSpPr>
          <a:xfrm>
            <a:off x="2684846" y="4009521"/>
            <a:ext cx="729593" cy="1348110"/>
            <a:chOff x="13270818" y="5348004"/>
            <a:chExt cx="540862" cy="999381"/>
          </a:xfrm>
        </p:grpSpPr>
        <p:grpSp>
          <p:nvGrpSpPr>
            <p:cNvPr id="1304" name="Google Shape;1304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305" name="Google Shape;1305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06" name="Google Shape;1306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07" name="Google Shape;1307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08" name="Google Shape;1308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09" name="Google Shape;1309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10" name="Google Shape;1310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11" name="Google Shape;1311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12" name="Google Shape;1312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13" name="Google Shape;1313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14" name="Google Shape;1314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15" name="Google Shape;1315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316" name="Google Shape;1316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317" name="Google Shape;1317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318" name="Google Shape;1318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19" name="Google Shape;1319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20" name="Google Shape;1320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21" name="Google Shape;1321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322" name="Google Shape;1322;p3"/>
          <p:cNvGrpSpPr/>
          <p:nvPr/>
        </p:nvGrpSpPr>
        <p:grpSpPr>
          <a:xfrm>
            <a:off x="3419662" y="3209768"/>
            <a:ext cx="690205" cy="1275331"/>
            <a:chOff x="13270818" y="5348004"/>
            <a:chExt cx="540862" cy="999381"/>
          </a:xfrm>
        </p:grpSpPr>
        <p:grpSp>
          <p:nvGrpSpPr>
            <p:cNvPr id="1323" name="Google Shape;1323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324" name="Google Shape;1324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25" name="Google Shape;1325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26" name="Google Shape;1326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27" name="Google Shape;1327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28" name="Google Shape;1328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29" name="Google Shape;1329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30" name="Google Shape;1330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31" name="Google Shape;1331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32" name="Google Shape;1332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33" name="Google Shape;1333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34" name="Google Shape;1334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335" name="Google Shape;1335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336" name="Google Shape;1336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337" name="Google Shape;1337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38" name="Google Shape;1338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39" name="Google Shape;1339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40" name="Google Shape;1340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341" name="Google Shape;1341;p3"/>
          <p:cNvGrpSpPr/>
          <p:nvPr/>
        </p:nvGrpSpPr>
        <p:grpSpPr>
          <a:xfrm>
            <a:off x="4105948" y="2684178"/>
            <a:ext cx="690205" cy="1275331"/>
            <a:chOff x="13270818" y="5348004"/>
            <a:chExt cx="540862" cy="999381"/>
          </a:xfrm>
        </p:grpSpPr>
        <p:grpSp>
          <p:nvGrpSpPr>
            <p:cNvPr id="1342" name="Google Shape;1342;p3"/>
            <p:cNvGrpSpPr/>
            <p:nvPr/>
          </p:nvGrpSpPr>
          <p:grpSpPr>
            <a:xfrm>
              <a:off x="13425400" y="5348004"/>
              <a:ext cx="303753" cy="998597"/>
              <a:chOff x="2541356" y="1774680"/>
              <a:chExt cx="1106202" cy="3636668"/>
            </a:xfrm>
          </p:grpSpPr>
          <p:sp>
            <p:nvSpPr>
              <p:cNvPr id="1343" name="Google Shape;1343;p3"/>
              <p:cNvSpPr/>
              <p:nvPr/>
            </p:nvSpPr>
            <p:spPr>
              <a:xfrm>
                <a:off x="2571096" y="4597937"/>
                <a:ext cx="402336" cy="182880"/>
              </a:xfrm>
              <a:custGeom>
                <a:avLst/>
                <a:gdLst/>
                <a:ahLst/>
                <a:cxnLst/>
                <a:rect l="l" t="t" r="r" b="b"/>
                <a:pathLst>
                  <a:path w="3480752" h="1560620" extrusionOk="0">
                    <a:moveTo>
                      <a:pt x="62916" y="34213"/>
                    </a:moveTo>
                    <a:lnTo>
                      <a:pt x="114391" y="57191"/>
                    </a:lnTo>
                    <a:cubicBezTo>
                      <a:pt x="302323" y="147074"/>
                      <a:pt x="498413" y="220606"/>
                      <a:pt x="694512" y="277806"/>
                    </a:cubicBezTo>
                    <a:lnTo>
                      <a:pt x="702687" y="277806"/>
                    </a:lnTo>
                    <a:cubicBezTo>
                      <a:pt x="743545" y="285981"/>
                      <a:pt x="784395" y="302314"/>
                      <a:pt x="833420" y="310489"/>
                    </a:cubicBezTo>
                    <a:lnTo>
                      <a:pt x="1241959" y="343172"/>
                    </a:lnTo>
                    <a:lnTo>
                      <a:pt x="3480752" y="1560620"/>
                    </a:lnTo>
                    <a:lnTo>
                      <a:pt x="3064038" y="1527929"/>
                    </a:lnTo>
                    <a:lnTo>
                      <a:pt x="3057133" y="1524163"/>
                    </a:lnTo>
                    <a:lnTo>
                      <a:pt x="2941481" y="1495246"/>
                    </a:lnTo>
                    <a:lnTo>
                      <a:pt x="2933314" y="1495246"/>
                    </a:lnTo>
                    <a:cubicBezTo>
                      <a:pt x="2737215" y="1446221"/>
                      <a:pt x="2541108" y="1372688"/>
                      <a:pt x="2353185" y="1274639"/>
                    </a:cubicBezTo>
                    <a:cubicBezTo>
                      <a:pt x="2312335" y="1258298"/>
                      <a:pt x="2279652" y="1241956"/>
                      <a:pt x="2238794" y="1217440"/>
                    </a:cubicBezTo>
                    <a:lnTo>
                      <a:pt x="62916" y="34213"/>
                    </a:lnTo>
                    <a:close/>
                    <a:moveTo>
                      <a:pt x="0" y="0"/>
                    </a:moveTo>
                    <a:lnTo>
                      <a:pt x="62916" y="34213"/>
                    </a:lnTo>
                    <a:lnTo>
                      <a:pt x="57199" y="31661"/>
                    </a:lnTo>
                    <a:cubicBezTo>
                      <a:pt x="38815" y="22469"/>
                      <a:pt x="20429" y="12254"/>
                      <a:pt x="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44" name="Google Shape;1344;p3"/>
              <p:cNvSpPr/>
              <p:nvPr/>
            </p:nvSpPr>
            <p:spPr>
              <a:xfrm>
                <a:off x="3023223" y="4576005"/>
                <a:ext cx="2571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33350" extrusionOk="0">
                    <a:moveTo>
                      <a:pt x="260032" y="141922"/>
                    </a:moveTo>
                    <a:lnTo>
                      <a:pt x="0" y="0"/>
                    </a:lnTo>
                    <a:cubicBezTo>
                      <a:pt x="0" y="0"/>
                      <a:pt x="952" y="0"/>
                      <a:pt x="952" y="0"/>
                    </a:cubicBezTo>
                    <a:lnTo>
                      <a:pt x="260032" y="141922"/>
                    </a:lnTo>
                    <a:cubicBezTo>
                      <a:pt x="260985" y="141922"/>
                      <a:pt x="260985" y="141922"/>
                      <a:pt x="260032" y="141922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45" name="Google Shape;1345;p3"/>
              <p:cNvSpPr/>
              <p:nvPr/>
            </p:nvSpPr>
            <p:spPr>
              <a:xfrm>
                <a:off x="2706138" y="4925573"/>
                <a:ext cx="2571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485775" extrusionOk="0">
                    <a:moveTo>
                      <a:pt x="260033" y="486727"/>
                    </a:moveTo>
                    <a:lnTo>
                      <a:pt x="0" y="344805"/>
                    </a:lnTo>
                    <a:lnTo>
                      <a:pt x="953" y="0"/>
                    </a:lnTo>
                    <a:lnTo>
                      <a:pt x="260985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46" name="Google Shape;1346;p3"/>
              <p:cNvSpPr/>
              <p:nvPr/>
            </p:nvSpPr>
            <p:spPr>
              <a:xfrm>
                <a:off x="2987522" y="3640652"/>
                <a:ext cx="660036" cy="1102854"/>
              </a:xfrm>
              <a:custGeom>
                <a:avLst/>
                <a:gdLst/>
                <a:ahLst/>
                <a:cxnLst/>
                <a:rect l="l" t="t" r="r" b="b"/>
                <a:pathLst>
                  <a:path w="661035" h="1112468" extrusionOk="0">
                    <a:moveTo>
                      <a:pt x="359092" y="597218"/>
                    </a:moveTo>
                    <a:lnTo>
                      <a:pt x="620078" y="739140"/>
                    </a:lnTo>
                    <a:lnTo>
                      <a:pt x="584835" y="818198"/>
                    </a:lnTo>
                    <a:lnTo>
                      <a:pt x="584836" y="818198"/>
                    </a:lnTo>
                    <a:cubicBezTo>
                      <a:pt x="573405" y="840105"/>
                      <a:pt x="560070" y="861060"/>
                      <a:pt x="545783" y="882015"/>
                    </a:cubicBezTo>
                    <a:lnTo>
                      <a:pt x="538930" y="891439"/>
                    </a:lnTo>
                    <a:lnTo>
                      <a:pt x="539116" y="891540"/>
                    </a:lnTo>
                    <a:cubicBezTo>
                      <a:pt x="525780" y="908686"/>
                      <a:pt x="513398" y="924878"/>
                      <a:pt x="500063" y="940118"/>
                    </a:cubicBezTo>
                    <a:lnTo>
                      <a:pt x="500063" y="941070"/>
                    </a:lnTo>
                    <a:cubicBezTo>
                      <a:pt x="483870" y="958215"/>
                      <a:pt x="467678" y="974408"/>
                      <a:pt x="451485" y="989648"/>
                    </a:cubicBezTo>
                    <a:lnTo>
                      <a:pt x="396629" y="1033155"/>
                    </a:lnTo>
                    <a:lnTo>
                      <a:pt x="397193" y="1033462"/>
                    </a:lnTo>
                    <a:cubicBezTo>
                      <a:pt x="371475" y="1049655"/>
                      <a:pt x="346711" y="1063943"/>
                      <a:pt x="320041" y="1076325"/>
                    </a:cubicBezTo>
                    <a:lnTo>
                      <a:pt x="319088" y="1077277"/>
                    </a:lnTo>
                    <a:lnTo>
                      <a:pt x="247796" y="1112468"/>
                    </a:lnTo>
                    <a:lnTo>
                      <a:pt x="0" y="957262"/>
                    </a:lnTo>
                    <a:lnTo>
                      <a:pt x="59055" y="935355"/>
                    </a:lnTo>
                    <a:lnTo>
                      <a:pt x="60008" y="935355"/>
                    </a:lnTo>
                    <a:lnTo>
                      <a:pt x="135745" y="891807"/>
                    </a:lnTo>
                    <a:lnTo>
                      <a:pt x="135255" y="891540"/>
                    </a:lnTo>
                    <a:cubicBezTo>
                      <a:pt x="154305" y="878205"/>
                      <a:pt x="173355" y="863918"/>
                      <a:pt x="190500" y="847725"/>
                    </a:cubicBezTo>
                    <a:cubicBezTo>
                      <a:pt x="207645" y="832486"/>
                      <a:pt x="222885" y="816293"/>
                      <a:pt x="239078" y="799148"/>
                    </a:cubicBezTo>
                    <a:lnTo>
                      <a:pt x="239078" y="798196"/>
                    </a:lnTo>
                    <a:lnTo>
                      <a:pt x="277307" y="750642"/>
                    </a:lnTo>
                    <a:lnTo>
                      <a:pt x="277178" y="750571"/>
                    </a:lnTo>
                    <a:cubicBezTo>
                      <a:pt x="280036" y="746761"/>
                      <a:pt x="281941" y="743903"/>
                      <a:pt x="284798" y="740093"/>
                    </a:cubicBezTo>
                    <a:cubicBezTo>
                      <a:pt x="299086" y="719138"/>
                      <a:pt x="312420" y="698183"/>
                      <a:pt x="323850" y="676275"/>
                    </a:cubicBezTo>
                    <a:cubicBezTo>
                      <a:pt x="337185" y="650558"/>
                      <a:pt x="349567" y="623888"/>
                      <a:pt x="359092" y="597218"/>
                    </a:cubicBezTo>
                    <a:close/>
                    <a:moveTo>
                      <a:pt x="220980" y="0"/>
                    </a:moveTo>
                    <a:lnTo>
                      <a:pt x="481965" y="141922"/>
                    </a:lnTo>
                    <a:cubicBezTo>
                      <a:pt x="521970" y="163830"/>
                      <a:pt x="553403" y="187642"/>
                      <a:pt x="575310" y="214313"/>
                    </a:cubicBezTo>
                    <a:cubicBezTo>
                      <a:pt x="632460" y="281940"/>
                      <a:pt x="661035" y="379095"/>
                      <a:pt x="661035" y="504825"/>
                    </a:cubicBezTo>
                    <a:cubicBezTo>
                      <a:pt x="660083" y="588645"/>
                      <a:pt x="646748" y="666750"/>
                      <a:pt x="621030" y="739140"/>
                    </a:cubicBezTo>
                    <a:lnTo>
                      <a:pt x="360045" y="597218"/>
                    </a:lnTo>
                    <a:cubicBezTo>
                      <a:pt x="386715" y="524827"/>
                      <a:pt x="400050" y="446722"/>
                      <a:pt x="400050" y="362902"/>
                    </a:cubicBezTo>
                    <a:cubicBezTo>
                      <a:pt x="400050" y="237172"/>
                      <a:pt x="371475" y="140970"/>
                      <a:pt x="314325" y="72390"/>
                    </a:cubicBezTo>
                    <a:cubicBezTo>
                      <a:pt x="291465" y="45720"/>
                      <a:pt x="260985" y="20955"/>
                      <a:pt x="220980" y="0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47" name="Google Shape;1347;p3"/>
              <p:cNvSpPr/>
              <p:nvPr/>
            </p:nvSpPr>
            <p:spPr>
              <a:xfrm>
                <a:off x="2967026" y="3229268"/>
                <a:ext cx="673417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673417" h="247650" extrusionOk="0">
                    <a:moveTo>
                      <a:pt x="261937" y="45720"/>
                    </a:moveTo>
                    <a:cubicBezTo>
                      <a:pt x="271462" y="48578"/>
                      <a:pt x="280987" y="50483"/>
                      <a:pt x="288607" y="53340"/>
                    </a:cubicBezTo>
                    <a:cubicBezTo>
                      <a:pt x="323850" y="64770"/>
                      <a:pt x="357187" y="79058"/>
                      <a:pt x="387667" y="93345"/>
                    </a:cubicBezTo>
                    <a:cubicBezTo>
                      <a:pt x="396240" y="97155"/>
                      <a:pt x="404812" y="101917"/>
                      <a:pt x="412432" y="105728"/>
                    </a:cubicBezTo>
                    <a:lnTo>
                      <a:pt x="673417" y="247650"/>
                    </a:lnTo>
                    <a:cubicBezTo>
                      <a:pt x="664845" y="243840"/>
                      <a:pt x="656272" y="239078"/>
                      <a:pt x="647700" y="235267"/>
                    </a:cubicBezTo>
                    <a:lnTo>
                      <a:pt x="644991" y="233789"/>
                    </a:lnTo>
                    <a:lnTo>
                      <a:pt x="549592" y="195262"/>
                    </a:lnTo>
                    <a:cubicBezTo>
                      <a:pt x="541972" y="192405"/>
                      <a:pt x="532447" y="189548"/>
                      <a:pt x="522922" y="186690"/>
                    </a:cubicBezTo>
                    <a:close/>
                    <a:moveTo>
                      <a:pt x="0" y="0"/>
                    </a:moveTo>
                    <a:lnTo>
                      <a:pt x="80010" y="11430"/>
                    </a:lnTo>
                    <a:lnTo>
                      <a:pt x="80421" y="11654"/>
                    </a:lnTo>
                    <a:lnTo>
                      <a:pt x="185499" y="28933"/>
                    </a:lnTo>
                    <a:cubicBezTo>
                      <a:pt x="215979" y="34528"/>
                      <a:pt x="241458" y="40005"/>
                      <a:pt x="261937" y="45720"/>
                    </a:cubicBezTo>
                    <a:lnTo>
                      <a:pt x="522922" y="187643"/>
                    </a:lnTo>
                    <a:cubicBezTo>
                      <a:pt x="481965" y="176213"/>
                      <a:pt x="421004" y="164783"/>
                      <a:pt x="340042" y="153353"/>
                    </a:cubicBezTo>
                    <a:lnTo>
                      <a:pt x="260985" y="141923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48" name="Google Shape;1348;p3"/>
              <p:cNvSpPr/>
              <p:nvPr/>
            </p:nvSpPr>
            <p:spPr>
              <a:xfrm>
                <a:off x="2707091" y="3532163"/>
                <a:ext cx="257175" cy="123825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238250" extrusionOk="0">
                    <a:moveTo>
                      <a:pt x="260985" y="1244918"/>
                    </a:moveTo>
                    <a:lnTo>
                      <a:pt x="0" y="1102995"/>
                    </a:lnTo>
                    <a:lnTo>
                      <a:pt x="1905" y="0"/>
                    </a:lnTo>
                    <a:lnTo>
                      <a:pt x="262890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49" name="Google Shape;1349;p3"/>
              <p:cNvSpPr/>
              <p:nvPr/>
            </p:nvSpPr>
            <p:spPr>
              <a:xfrm>
                <a:off x="3110832" y="2270955"/>
                <a:ext cx="457201" cy="495301"/>
              </a:xfrm>
              <a:custGeom>
                <a:avLst/>
                <a:gdLst/>
                <a:ahLst/>
                <a:cxnLst/>
                <a:rect l="l" t="t" r="r" b="b"/>
                <a:pathLst>
                  <a:path w="457200" h="495300" extrusionOk="0">
                    <a:moveTo>
                      <a:pt x="459105" y="500063"/>
                    </a:moveTo>
                    <a:lnTo>
                      <a:pt x="198120" y="358140"/>
                    </a:lnTo>
                    <a:cubicBezTo>
                      <a:pt x="179070" y="224790"/>
                      <a:pt x="140017" y="126683"/>
                      <a:pt x="80963" y="62865"/>
                    </a:cubicBezTo>
                    <a:cubicBezTo>
                      <a:pt x="57150" y="38100"/>
                      <a:pt x="30480" y="17145"/>
                      <a:pt x="0" y="0"/>
                    </a:cubicBezTo>
                    <a:lnTo>
                      <a:pt x="260985" y="141923"/>
                    </a:lnTo>
                    <a:cubicBezTo>
                      <a:pt x="291465" y="158115"/>
                      <a:pt x="318135" y="179070"/>
                      <a:pt x="341948" y="204788"/>
                    </a:cubicBezTo>
                    <a:cubicBezTo>
                      <a:pt x="401955" y="268605"/>
                      <a:pt x="441008" y="366713"/>
                      <a:pt x="459105" y="500063"/>
                    </a:cubicBezTo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50" name="Google Shape;1350;p3"/>
              <p:cNvSpPr/>
              <p:nvPr/>
            </p:nvSpPr>
            <p:spPr>
              <a:xfrm>
                <a:off x="2541356" y="3138780"/>
                <a:ext cx="428625" cy="200026"/>
              </a:xfrm>
              <a:custGeom>
                <a:avLst/>
                <a:gdLst/>
                <a:ahLst/>
                <a:cxnLst/>
                <a:rect l="l" t="t" r="r" b="b"/>
                <a:pathLst>
                  <a:path w="428625" h="200026" extrusionOk="0">
                    <a:moveTo>
                      <a:pt x="0" y="0"/>
                    </a:moveTo>
                    <a:cubicBezTo>
                      <a:pt x="5715" y="2858"/>
                      <a:pt x="11430" y="5715"/>
                      <a:pt x="17145" y="8573"/>
                    </a:cubicBezTo>
                    <a:cubicBezTo>
                      <a:pt x="44767" y="21908"/>
                      <a:pt x="75248" y="34290"/>
                      <a:pt x="109538" y="44768"/>
                    </a:cubicBezTo>
                    <a:lnTo>
                      <a:pt x="370023" y="186418"/>
                    </a:lnTo>
                    <a:lnTo>
                      <a:pt x="110490" y="44768"/>
                    </a:lnTo>
                    <a:lnTo>
                      <a:pt x="168592" y="59056"/>
                    </a:lnTo>
                    <a:lnTo>
                      <a:pt x="428625" y="200026"/>
                    </a:lnTo>
                    <a:lnTo>
                      <a:pt x="370523" y="186691"/>
                    </a:lnTo>
                    <a:lnTo>
                      <a:pt x="370517" y="186688"/>
                    </a:lnTo>
                    <a:lnTo>
                      <a:pt x="278130" y="150495"/>
                    </a:lnTo>
                    <a:cubicBezTo>
                      <a:pt x="272415" y="147638"/>
                      <a:pt x="266700" y="144780"/>
                      <a:pt x="260985" y="141923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51" name="Google Shape;1351;p3"/>
              <p:cNvSpPr/>
              <p:nvPr/>
            </p:nvSpPr>
            <p:spPr>
              <a:xfrm>
                <a:off x="2969883" y="1938632"/>
                <a:ext cx="618767" cy="219303"/>
              </a:xfrm>
              <a:custGeom>
                <a:avLst/>
                <a:gdLst/>
                <a:ahLst/>
                <a:cxnLst/>
                <a:rect l="l" t="t" r="r" b="b"/>
                <a:pathLst>
                  <a:path w="618767" h="219303" extrusionOk="0">
                    <a:moveTo>
                      <a:pt x="323751" y="66771"/>
                    </a:moveTo>
                    <a:lnTo>
                      <a:pt x="584736" y="208694"/>
                    </a:lnTo>
                    <a:lnTo>
                      <a:pt x="323751" y="66771"/>
                    </a:lnTo>
                    <a:close/>
                    <a:moveTo>
                      <a:pt x="0" y="0"/>
                    </a:moveTo>
                    <a:lnTo>
                      <a:pt x="100965" y="2857"/>
                    </a:lnTo>
                    <a:lnTo>
                      <a:pt x="102772" y="3833"/>
                    </a:lnTo>
                    <a:lnTo>
                      <a:pt x="214213" y="22860"/>
                    </a:lnTo>
                    <a:lnTo>
                      <a:pt x="323751" y="66772"/>
                    </a:lnTo>
                    <a:lnTo>
                      <a:pt x="615997" y="216510"/>
                    </a:lnTo>
                    <a:cubicBezTo>
                      <a:pt x="639453" y="232526"/>
                      <a:pt x="507482" y="174980"/>
                      <a:pt x="464489" y="162866"/>
                    </a:cubicBezTo>
                    <a:lnTo>
                      <a:pt x="358041" y="143827"/>
                    </a:lnTo>
                    <a:cubicBezTo>
                      <a:pt x="357994" y="143802"/>
                      <a:pt x="357948" y="143776"/>
                      <a:pt x="357901" y="143751"/>
                    </a:cubicBezTo>
                    <a:lnTo>
                      <a:pt x="260033" y="1419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52" name="Google Shape;1352;p3"/>
              <p:cNvSpPr/>
              <p:nvPr/>
            </p:nvSpPr>
            <p:spPr>
              <a:xfrm>
                <a:off x="2709948" y="2277720"/>
                <a:ext cx="257175" cy="1066800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1066800" extrusionOk="0">
                    <a:moveTo>
                      <a:pt x="260033" y="1070610"/>
                    </a:moveTo>
                    <a:lnTo>
                      <a:pt x="0" y="929640"/>
                    </a:lnTo>
                    <a:lnTo>
                      <a:pt x="1905" y="0"/>
                    </a:lnTo>
                    <a:lnTo>
                      <a:pt x="261938" y="141922"/>
                    </a:ln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53" name="Google Shape;1353;p3"/>
              <p:cNvSpPr/>
              <p:nvPr/>
            </p:nvSpPr>
            <p:spPr>
              <a:xfrm>
                <a:off x="2708898" y="1774680"/>
                <a:ext cx="521969" cy="178118"/>
              </a:xfrm>
              <a:custGeom>
                <a:avLst/>
                <a:gdLst/>
                <a:ahLst/>
                <a:cxnLst/>
                <a:rect l="l" t="t" r="r" b="b"/>
                <a:pathLst>
                  <a:path w="521970" h="178118" extrusionOk="0">
                    <a:moveTo>
                      <a:pt x="230505" y="2858"/>
                    </a:moveTo>
                    <a:lnTo>
                      <a:pt x="490537" y="144781"/>
                    </a:lnTo>
                    <a:lnTo>
                      <a:pt x="302895" y="172403"/>
                    </a:lnTo>
                    <a:lnTo>
                      <a:pt x="260032" y="178118"/>
                    </a:lnTo>
                    <a:lnTo>
                      <a:pt x="0" y="37148"/>
                    </a:lnTo>
                    <a:lnTo>
                      <a:pt x="41910" y="30480"/>
                    </a:lnTo>
                    <a:lnTo>
                      <a:pt x="41912" y="30481"/>
                    </a:lnTo>
                    <a:close/>
                    <a:moveTo>
                      <a:pt x="260985" y="0"/>
                    </a:moveTo>
                    <a:lnTo>
                      <a:pt x="521970" y="141923"/>
                    </a:lnTo>
                    <a:lnTo>
                      <a:pt x="490537" y="144780"/>
                    </a:lnTo>
                    <a:lnTo>
                      <a:pt x="230505" y="28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1354" name="Google Shape;1354;p3"/>
            <p:cNvSpPr/>
            <p:nvPr/>
          </p:nvSpPr>
          <p:spPr>
            <a:xfrm>
              <a:off x="13340894" y="5384889"/>
              <a:ext cx="470786" cy="962496"/>
            </a:xfrm>
            <a:custGeom>
              <a:avLst/>
              <a:gdLst/>
              <a:ahLst/>
              <a:cxnLst/>
              <a:rect l="l" t="t" r="r" b="b"/>
              <a:pathLst>
                <a:path w="1714500" h="3505200" extrusionOk="0">
                  <a:moveTo>
                    <a:pt x="1669733" y="1870710"/>
                  </a:moveTo>
                  <a:cubicBezTo>
                    <a:pt x="1703070" y="1959293"/>
                    <a:pt x="1720215" y="2058353"/>
                    <a:pt x="1720215" y="2166938"/>
                  </a:cubicBezTo>
                  <a:cubicBezTo>
                    <a:pt x="1720215" y="2406015"/>
                    <a:pt x="1648778" y="2615565"/>
                    <a:pt x="1507808" y="2795588"/>
                  </a:cubicBezTo>
                  <a:cubicBezTo>
                    <a:pt x="1402080" y="2930843"/>
                    <a:pt x="1273493" y="3027045"/>
                    <a:pt x="1121093" y="3084195"/>
                  </a:cubicBezTo>
                  <a:lnTo>
                    <a:pt x="991553" y="3120390"/>
                  </a:lnTo>
                  <a:lnTo>
                    <a:pt x="990600" y="3466148"/>
                  </a:lnTo>
                  <a:lnTo>
                    <a:pt x="960120" y="3470910"/>
                  </a:lnTo>
                  <a:lnTo>
                    <a:pt x="772478" y="3505200"/>
                  </a:lnTo>
                  <a:lnTo>
                    <a:pt x="729615" y="3503295"/>
                  </a:lnTo>
                  <a:lnTo>
                    <a:pt x="730568" y="3158490"/>
                  </a:lnTo>
                  <a:lnTo>
                    <a:pt x="659130" y="3156585"/>
                  </a:lnTo>
                  <a:cubicBezTo>
                    <a:pt x="550545" y="3148965"/>
                    <a:pt x="459105" y="3129915"/>
                    <a:pt x="383858" y="3098483"/>
                  </a:cubicBezTo>
                  <a:cubicBezTo>
                    <a:pt x="283845" y="3056573"/>
                    <a:pt x="198120" y="2979420"/>
                    <a:pt x="125730" y="2865120"/>
                  </a:cubicBezTo>
                  <a:cubicBezTo>
                    <a:pt x="53340" y="2750820"/>
                    <a:pt x="11430" y="2606040"/>
                    <a:pt x="0" y="2427923"/>
                  </a:cubicBezTo>
                  <a:lnTo>
                    <a:pt x="320993" y="2317433"/>
                  </a:lnTo>
                  <a:cubicBezTo>
                    <a:pt x="345758" y="2499360"/>
                    <a:pt x="388620" y="2629853"/>
                    <a:pt x="451485" y="2707958"/>
                  </a:cubicBezTo>
                  <a:cubicBezTo>
                    <a:pt x="519113" y="2790825"/>
                    <a:pt x="596265" y="2841308"/>
                    <a:pt x="682943" y="2860358"/>
                  </a:cubicBezTo>
                  <a:lnTo>
                    <a:pt x="730568" y="2864168"/>
                  </a:lnTo>
                  <a:lnTo>
                    <a:pt x="732473" y="1761173"/>
                  </a:lnTo>
                  <a:lnTo>
                    <a:pt x="576263" y="1735455"/>
                  </a:lnTo>
                  <a:cubicBezTo>
                    <a:pt x="509588" y="1717358"/>
                    <a:pt x="441008" y="1692593"/>
                    <a:pt x="372428" y="1660208"/>
                  </a:cubicBezTo>
                  <a:cubicBezTo>
                    <a:pt x="270510" y="1612583"/>
                    <a:pt x="192405" y="1539240"/>
                    <a:pt x="138113" y="1438275"/>
                  </a:cubicBezTo>
                  <a:cubicBezTo>
                    <a:pt x="82868" y="1337310"/>
                    <a:pt x="56198" y="1217295"/>
                    <a:pt x="56198" y="1079183"/>
                  </a:cubicBezTo>
                  <a:cubicBezTo>
                    <a:pt x="56198" y="833438"/>
                    <a:pt x="137160" y="622935"/>
                    <a:pt x="298133" y="448628"/>
                  </a:cubicBezTo>
                  <a:cubicBezTo>
                    <a:pt x="379095" y="360998"/>
                    <a:pt x="488633" y="290513"/>
                    <a:pt x="628650" y="239077"/>
                  </a:cubicBezTo>
                  <a:lnTo>
                    <a:pt x="735330" y="206693"/>
                  </a:lnTo>
                  <a:lnTo>
                    <a:pt x="735330" y="36195"/>
                  </a:lnTo>
                  <a:lnTo>
                    <a:pt x="778193" y="30480"/>
                  </a:lnTo>
                  <a:lnTo>
                    <a:pt x="965835" y="2858"/>
                  </a:lnTo>
                  <a:lnTo>
                    <a:pt x="996315" y="0"/>
                  </a:lnTo>
                  <a:lnTo>
                    <a:pt x="996315" y="168593"/>
                  </a:lnTo>
                  <a:lnTo>
                    <a:pt x="1097280" y="171450"/>
                  </a:lnTo>
                  <a:cubicBezTo>
                    <a:pt x="1222058" y="182880"/>
                    <a:pt x="1324928" y="220027"/>
                    <a:pt x="1406843" y="282893"/>
                  </a:cubicBezTo>
                  <a:cubicBezTo>
                    <a:pt x="1545908" y="388620"/>
                    <a:pt x="1629728" y="548640"/>
                    <a:pt x="1657350" y="763905"/>
                  </a:cubicBezTo>
                  <a:lnTo>
                    <a:pt x="1326833" y="863918"/>
                  </a:lnTo>
                  <a:cubicBezTo>
                    <a:pt x="1307783" y="730568"/>
                    <a:pt x="1268730" y="632460"/>
                    <a:pt x="1209675" y="568643"/>
                  </a:cubicBezTo>
                  <a:cubicBezTo>
                    <a:pt x="1164908" y="521017"/>
                    <a:pt x="1107758" y="488633"/>
                    <a:pt x="1038225" y="471488"/>
                  </a:cubicBezTo>
                  <a:lnTo>
                    <a:pt x="995363" y="464820"/>
                  </a:lnTo>
                  <a:lnTo>
                    <a:pt x="993458" y="1460183"/>
                  </a:lnTo>
                  <a:lnTo>
                    <a:pt x="1073468" y="1471613"/>
                  </a:lnTo>
                  <a:cubicBezTo>
                    <a:pt x="1173480" y="1486853"/>
                    <a:pt x="1243013" y="1500188"/>
                    <a:pt x="1282065" y="1513523"/>
                  </a:cubicBezTo>
                  <a:cubicBezTo>
                    <a:pt x="1381125" y="1546860"/>
                    <a:pt x="1462088" y="1592580"/>
                    <a:pt x="1524953" y="1651635"/>
                  </a:cubicBezTo>
                  <a:cubicBezTo>
                    <a:pt x="1587818" y="1708785"/>
                    <a:pt x="1635443" y="1782128"/>
                    <a:pt x="1669733" y="1870710"/>
                  </a:cubicBezTo>
                  <a:close/>
                  <a:moveTo>
                    <a:pt x="1268730" y="2624138"/>
                  </a:moveTo>
                  <a:cubicBezTo>
                    <a:pt x="1349693" y="2512695"/>
                    <a:pt x="1390650" y="2384108"/>
                    <a:pt x="1390650" y="2236470"/>
                  </a:cubicBezTo>
                  <a:cubicBezTo>
                    <a:pt x="1390650" y="2110740"/>
                    <a:pt x="1362075" y="2014538"/>
                    <a:pt x="1304925" y="1945958"/>
                  </a:cubicBezTo>
                  <a:cubicBezTo>
                    <a:pt x="1262063" y="1894523"/>
                    <a:pt x="1186815" y="1852613"/>
                    <a:pt x="1080135" y="1820228"/>
                  </a:cubicBezTo>
                  <a:lnTo>
                    <a:pt x="992505" y="1798320"/>
                  </a:lnTo>
                  <a:lnTo>
                    <a:pt x="990600" y="2830830"/>
                  </a:lnTo>
                  <a:lnTo>
                    <a:pt x="1048703" y="2808923"/>
                  </a:lnTo>
                  <a:cubicBezTo>
                    <a:pt x="1135380" y="2768918"/>
                    <a:pt x="1207770" y="2707005"/>
                    <a:pt x="1268730" y="2624138"/>
                  </a:cubicBezTo>
                  <a:moveTo>
                    <a:pt x="732473" y="1425893"/>
                  </a:moveTo>
                  <a:lnTo>
                    <a:pt x="734378" y="497205"/>
                  </a:lnTo>
                  <a:lnTo>
                    <a:pt x="688658" y="514350"/>
                  </a:lnTo>
                  <a:cubicBezTo>
                    <a:pt x="604838" y="554355"/>
                    <a:pt x="537210" y="609600"/>
                    <a:pt x="482917" y="682943"/>
                  </a:cubicBezTo>
                  <a:cubicBezTo>
                    <a:pt x="411480" y="780098"/>
                    <a:pt x="375285" y="887730"/>
                    <a:pt x="375285" y="1006793"/>
                  </a:cubicBezTo>
                  <a:cubicBezTo>
                    <a:pt x="375285" y="1124903"/>
                    <a:pt x="405765" y="1219200"/>
                    <a:pt x="465773" y="1289685"/>
                  </a:cubicBezTo>
                  <a:cubicBezTo>
                    <a:pt x="511492" y="1343025"/>
                    <a:pt x="581025" y="1383030"/>
                    <a:pt x="674370" y="1411605"/>
                  </a:cubicBezTo>
                  <a:lnTo>
                    <a:pt x="732473" y="1425893"/>
                  </a:lnTo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grpSp>
          <p:nvGrpSpPr>
            <p:cNvPr id="1355" name="Google Shape;1355;p3"/>
            <p:cNvGrpSpPr/>
            <p:nvPr/>
          </p:nvGrpSpPr>
          <p:grpSpPr>
            <a:xfrm>
              <a:off x="13270818" y="5358205"/>
              <a:ext cx="280864" cy="871483"/>
              <a:chOff x="1968987" y="1811829"/>
              <a:chExt cx="1022846" cy="3173751"/>
            </a:xfrm>
          </p:grpSpPr>
          <p:sp>
            <p:nvSpPr>
              <p:cNvPr id="1356" name="Google Shape;1356;p3"/>
              <p:cNvSpPr/>
              <p:nvPr/>
            </p:nvSpPr>
            <p:spPr>
              <a:xfrm>
                <a:off x="1975571" y="4195005"/>
                <a:ext cx="600075" cy="790575"/>
              </a:xfrm>
              <a:custGeom>
                <a:avLst/>
                <a:gdLst/>
                <a:ahLst/>
                <a:cxnLst/>
                <a:rect l="l" t="t" r="r" b="b"/>
                <a:pathLst>
                  <a:path w="600075" h="790575" extrusionOk="0">
                    <a:moveTo>
                      <a:pt x="601980" y="791528"/>
                    </a:moveTo>
                    <a:lnTo>
                      <a:pt x="340995" y="649605"/>
                    </a:lnTo>
                    <a:cubicBezTo>
                      <a:pt x="259080" y="604838"/>
                      <a:pt x="187643" y="534353"/>
                      <a:pt x="125730" y="437197"/>
                    </a:cubicBezTo>
                    <a:cubicBezTo>
                      <a:pt x="53340" y="323850"/>
                      <a:pt x="11430" y="178118"/>
                      <a:pt x="0" y="0"/>
                    </a:cubicBezTo>
                    <a:lnTo>
                      <a:pt x="260985" y="141922"/>
                    </a:lnTo>
                    <a:cubicBezTo>
                      <a:pt x="272415" y="319088"/>
                      <a:pt x="314325" y="464820"/>
                      <a:pt x="386715" y="579120"/>
                    </a:cubicBezTo>
                    <a:cubicBezTo>
                      <a:pt x="448628" y="676275"/>
                      <a:pt x="520065" y="747713"/>
                      <a:pt x="601980" y="791528"/>
                    </a:cubicBez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57" name="Google Shape;1357;p3"/>
              <p:cNvSpPr/>
              <p:nvPr/>
            </p:nvSpPr>
            <p:spPr>
              <a:xfrm>
                <a:off x="1968987" y="4089376"/>
                <a:ext cx="581026" cy="247649"/>
              </a:xfrm>
              <a:custGeom>
                <a:avLst/>
                <a:gdLst/>
                <a:ahLst/>
                <a:cxnLst/>
                <a:rect l="l" t="t" r="r" b="b"/>
                <a:pathLst>
                  <a:path w="581025" h="247650" extrusionOk="0">
                    <a:moveTo>
                      <a:pt x="260985" y="251460"/>
                    </a:moveTo>
                    <a:lnTo>
                      <a:pt x="0" y="109538"/>
                    </a:lnTo>
                    <a:lnTo>
                      <a:pt x="320993" y="0"/>
                    </a:lnTo>
                    <a:lnTo>
                      <a:pt x="581978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58" name="Google Shape;1358;p3"/>
              <p:cNvSpPr/>
              <p:nvPr/>
            </p:nvSpPr>
            <p:spPr>
              <a:xfrm>
                <a:off x="2051714" y="1973775"/>
                <a:ext cx="940119" cy="1580196"/>
              </a:xfrm>
              <a:custGeom>
                <a:avLst/>
                <a:gdLst/>
                <a:ahLst/>
                <a:cxnLst/>
                <a:rect l="l" t="t" r="r" b="b"/>
                <a:pathLst>
                  <a:path w="940118" h="1580197" extrusionOk="0">
                    <a:moveTo>
                      <a:pt x="679133" y="0"/>
                    </a:moveTo>
                    <a:lnTo>
                      <a:pt x="940118" y="140970"/>
                    </a:lnTo>
                    <a:lnTo>
                      <a:pt x="747299" y="210278"/>
                    </a:lnTo>
                    <a:lnTo>
                      <a:pt x="747713" y="210503"/>
                    </a:lnTo>
                    <a:cubicBezTo>
                      <a:pt x="701040" y="232410"/>
                      <a:pt x="658178" y="256223"/>
                      <a:pt x="620078" y="282893"/>
                    </a:cubicBezTo>
                    <a:lnTo>
                      <a:pt x="620077" y="282893"/>
                    </a:lnTo>
                    <a:lnTo>
                      <a:pt x="548076" y="339736"/>
                    </a:lnTo>
                    <a:lnTo>
                      <a:pt x="548640" y="340043"/>
                    </a:lnTo>
                    <a:cubicBezTo>
                      <a:pt x="538733" y="349937"/>
                      <a:pt x="498634" y="389097"/>
                      <a:pt x="488633" y="399098"/>
                    </a:cubicBezTo>
                    <a:lnTo>
                      <a:pt x="488633" y="400050"/>
                    </a:lnTo>
                    <a:cubicBezTo>
                      <a:pt x="464820" y="426720"/>
                      <a:pt x="442913" y="454343"/>
                      <a:pt x="422910" y="482918"/>
                    </a:cubicBezTo>
                    <a:lnTo>
                      <a:pt x="422910" y="483870"/>
                    </a:lnTo>
                    <a:cubicBezTo>
                      <a:pt x="402908" y="512445"/>
                      <a:pt x="383858" y="541973"/>
                      <a:pt x="367665" y="572453"/>
                    </a:cubicBezTo>
                    <a:lnTo>
                      <a:pt x="368618" y="573405"/>
                    </a:lnTo>
                    <a:cubicBezTo>
                      <a:pt x="347663" y="608647"/>
                      <a:pt x="331470" y="645795"/>
                      <a:pt x="317183" y="684847"/>
                    </a:cubicBezTo>
                    <a:lnTo>
                      <a:pt x="305241" y="678329"/>
                    </a:lnTo>
                    <a:lnTo>
                      <a:pt x="317183" y="684847"/>
                    </a:lnTo>
                    <a:cubicBezTo>
                      <a:pt x="280035" y="786765"/>
                      <a:pt x="260985" y="896303"/>
                      <a:pt x="260985" y="1014413"/>
                    </a:cubicBezTo>
                    <a:cubicBezTo>
                      <a:pt x="260985" y="1152525"/>
                      <a:pt x="287655" y="1272540"/>
                      <a:pt x="342900" y="1373505"/>
                    </a:cubicBezTo>
                    <a:cubicBezTo>
                      <a:pt x="391478" y="1463993"/>
                      <a:pt x="460058" y="1532572"/>
                      <a:pt x="546735" y="1580197"/>
                    </a:cubicBezTo>
                    <a:lnTo>
                      <a:pt x="285750" y="1438275"/>
                    </a:lnTo>
                    <a:cubicBezTo>
                      <a:pt x="199073" y="1390650"/>
                      <a:pt x="130493" y="1322070"/>
                      <a:pt x="81915" y="1231583"/>
                    </a:cubicBezTo>
                    <a:cubicBezTo>
                      <a:pt x="27622" y="1130618"/>
                      <a:pt x="0" y="1010603"/>
                      <a:pt x="0" y="872490"/>
                    </a:cubicBezTo>
                    <a:cubicBezTo>
                      <a:pt x="0" y="754380"/>
                      <a:pt x="19050" y="644842"/>
                      <a:pt x="56197" y="542925"/>
                    </a:cubicBezTo>
                    <a:lnTo>
                      <a:pt x="62441" y="546321"/>
                    </a:lnTo>
                    <a:cubicBezTo>
                      <a:pt x="62500" y="546184"/>
                      <a:pt x="62558" y="546046"/>
                      <a:pt x="62617" y="545909"/>
                    </a:cubicBezTo>
                    <a:lnTo>
                      <a:pt x="57150" y="542925"/>
                    </a:lnTo>
                    <a:lnTo>
                      <a:pt x="107444" y="431896"/>
                    </a:lnTo>
                    <a:lnTo>
                      <a:pt x="106680" y="431483"/>
                    </a:lnTo>
                    <a:cubicBezTo>
                      <a:pt x="126714" y="402522"/>
                      <a:pt x="197542" y="296966"/>
                      <a:pt x="227648" y="258128"/>
                    </a:cubicBezTo>
                    <a:lnTo>
                      <a:pt x="287315" y="198453"/>
                    </a:lnTo>
                    <a:lnTo>
                      <a:pt x="359092" y="140970"/>
                    </a:lnTo>
                    <a:lnTo>
                      <a:pt x="486263" y="68845"/>
                    </a:lnTo>
                    <a:lnTo>
                      <a:pt x="485775" y="68580"/>
                    </a:lnTo>
                    <a:cubicBezTo>
                      <a:pt x="513398" y="55245"/>
                      <a:pt x="541973" y="43815"/>
                      <a:pt x="572452" y="32385"/>
                    </a:cubicBezTo>
                    <a:lnTo>
                      <a:pt x="573405" y="32385"/>
                    </a:lnTo>
                    <a:lnTo>
                      <a:pt x="679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359" name="Google Shape;1359;p3"/>
              <p:cNvSpPr/>
              <p:nvPr/>
            </p:nvSpPr>
            <p:spPr>
              <a:xfrm>
                <a:off x="2714531" y="1811829"/>
                <a:ext cx="257174" cy="304801"/>
              </a:xfrm>
              <a:custGeom>
                <a:avLst/>
                <a:gdLst/>
                <a:ahLst/>
                <a:cxnLst/>
                <a:rect l="l" t="t" r="r" b="b"/>
                <a:pathLst>
                  <a:path w="257175" h="304800" extrusionOk="0">
                    <a:moveTo>
                      <a:pt x="260985" y="311468"/>
                    </a:moveTo>
                    <a:lnTo>
                      <a:pt x="0" y="170497"/>
                    </a:lnTo>
                    <a:lnTo>
                      <a:pt x="952" y="0"/>
                    </a:lnTo>
                    <a:lnTo>
                      <a:pt x="260985" y="14097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pic>
        <p:nvPicPr>
          <p:cNvPr id="1360" name="Google Shape;1360;p3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7225" y="2645625"/>
            <a:ext cx="951774" cy="1444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1" name="Google Shape;1361;p3" descr="hand point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89725" y="3172325"/>
            <a:ext cx="37909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" name="Google Shape;18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600" y="3296100"/>
            <a:ext cx="9497751" cy="350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14"/>
          <p:cNvSpPr txBox="1"/>
          <p:nvPr/>
        </p:nvSpPr>
        <p:spPr>
          <a:xfrm>
            <a:off x="5692575" y="697250"/>
            <a:ext cx="2841900" cy="146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Efficient with heart disease patient dataset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14"/>
          <p:cNvSpPr txBox="1"/>
          <p:nvPr/>
        </p:nvSpPr>
        <p:spPr>
          <a:xfrm>
            <a:off x="1883974" y="759808"/>
            <a:ext cx="3091569" cy="7999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Hierarchical clustering also does not require the number of clusters to be selected before running the algorithm</a:t>
            </a: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Uses Dendrogram </a:t>
            </a: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entury Gothic"/>
              <a:buNone/>
            </a:pP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2" name="Google Shape;1902;p14"/>
          <p:cNvSpPr txBox="1"/>
          <p:nvPr/>
        </p:nvSpPr>
        <p:spPr>
          <a:xfrm rot="-5400000">
            <a:off x="-2725400" y="2705450"/>
            <a:ext cx="72495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E583"/>
              </a:buClr>
              <a:buSzPts val="13334"/>
              <a:buFont typeface="Arial"/>
              <a:buNone/>
            </a:pPr>
            <a:r>
              <a:rPr lang="en-US" sz="7533" b="1">
                <a:solidFill>
                  <a:srgbClr val="CCE5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HIERARCHICAL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3" name="Google Shape;1903;p14"/>
          <p:cNvSpPr/>
          <p:nvPr/>
        </p:nvSpPr>
        <p:spPr>
          <a:xfrm>
            <a:off x="8965992" y="3820568"/>
            <a:ext cx="320996" cy="327152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04" name="Google Shape;190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650" y="2195263"/>
            <a:ext cx="9791700" cy="16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14"/>
          <p:cNvSpPr/>
          <p:nvPr/>
        </p:nvSpPr>
        <p:spPr>
          <a:xfrm>
            <a:off x="8596650" y="2478950"/>
            <a:ext cx="2014500" cy="47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gb1639293c5_0_5"/>
          <p:cNvPicPr preferRelativeResize="0"/>
          <p:nvPr/>
        </p:nvPicPr>
        <p:blipFill rotWithShape="1">
          <a:blip r:embed="rId3">
            <a:alphaModFix/>
          </a:blip>
          <a:srcRect b="77248"/>
          <a:stretch/>
        </p:blipFill>
        <p:spPr>
          <a:xfrm>
            <a:off x="1712050" y="2313950"/>
            <a:ext cx="6172699" cy="9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gb1639293c5_0_5"/>
          <p:cNvSpPr txBox="1"/>
          <p:nvPr/>
        </p:nvSpPr>
        <p:spPr>
          <a:xfrm>
            <a:off x="5692575" y="697250"/>
            <a:ext cx="2841900" cy="146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entury Gothic"/>
              <a:buNone/>
            </a:pPr>
            <a:r>
              <a:rPr lang="en-US" sz="20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Efficient with heart disease patient dataset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2" name="Google Shape;1912;gb1639293c5_0_5"/>
          <p:cNvSpPr txBox="1"/>
          <p:nvPr/>
        </p:nvSpPr>
        <p:spPr>
          <a:xfrm>
            <a:off x="1883974" y="759808"/>
            <a:ext cx="30915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Hierarchical clustering also does not require the number of clusters to be selected before running the algorithm</a:t>
            </a: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entury Gothic"/>
              <a:buChar char="●"/>
            </a:pPr>
            <a:r>
              <a:rPr lang="en-US" sz="12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Uses Dendrogram </a:t>
            </a: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Century Gothic"/>
              <a:buNone/>
            </a:pP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3" name="Google Shape;1913;gb1639293c5_0_5"/>
          <p:cNvSpPr txBox="1"/>
          <p:nvPr/>
        </p:nvSpPr>
        <p:spPr>
          <a:xfrm rot="-5400000">
            <a:off x="-2725400" y="2705450"/>
            <a:ext cx="7249500" cy="13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CE583"/>
              </a:buClr>
              <a:buSzPts val="13334"/>
              <a:buFont typeface="Arial"/>
              <a:buNone/>
            </a:pPr>
            <a:r>
              <a:rPr lang="en-US" sz="7533" b="1">
                <a:solidFill>
                  <a:srgbClr val="CCE583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HIERARCHICAL</a:t>
            </a:r>
            <a:endParaRPr sz="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4" name="Google Shape;1914;gb1639293c5_0_5"/>
          <p:cNvSpPr/>
          <p:nvPr/>
        </p:nvSpPr>
        <p:spPr>
          <a:xfrm>
            <a:off x="8965992" y="3820568"/>
            <a:ext cx="320996" cy="327152"/>
          </a:xfrm>
          <a:custGeom>
            <a:avLst/>
            <a:gdLst/>
            <a:ahLst/>
            <a:cxnLst/>
            <a:rect l="l" t="t" r="r" b="b"/>
            <a:pathLst>
              <a:path w="3890855" h="3965475" extrusionOk="0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5" name="Google Shape;1915;gb1639293c5_0_5"/>
          <p:cNvSpPr/>
          <p:nvPr/>
        </p:nvSpPr>
        <p:spPr>
          <a:xfrm>
            <a:off x="5870250" y="2643150"/>
            <a:ext cx="2014500" cy="477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" name="Google Shape;1920;gb1639293c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00" y="444325"/>
            <a:ext cx="11697225" cy="626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oogle Shape;1925;p12"/>
          <p:cNvGrpSpPr/>
          <p:nvPr/>
        </p:nvGrpSpPr>
        <p:grpSpPr>
          <a:xfrm>
            <a:off x="723735" y="2894176"/>
            <a:ext cx="2762265" cy="1986760"/>
            <a:chOff x="8424427" y="4266739"/>
            <a:chExt cx="2762265" cy="1986760"/>
          </a:xfrm>
        </p:grpSpPr>
        <p:sp>
          <p:nvSpPr>
            <p:cNvPr id="1926" name="Google Shape;1926;p12"/>
            <p:cNvSpPr/>
            <p:nvPr/>
          </p:nvSpPr>
          <p:spPr>
            <a:xfrm flipH="1">
              <a:off x="8775087" y="4266801"/>
              <a:ext cx="560666" cy="560666"/>
            </a:xfrm>
            <a:prstGeom prst="rect">
              <a:avLst/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7" name="Google Shape;1927;p12"/>
            <p:cNvSpPr/>
            <p:nvPr/>
          </p:nvSpPr>
          <p:spPr>
            <a:xfrm flipH="1">
              <a:off x="10281027" y="4266739"/>
              <a:ext cx="560666" cy="560728"/>
            </a:xfrm>
            <a:prstGeom prst="rect">
              <a:avLst/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8" name="Google Shape;1928;p12"/>
            <p:cNvSpPr/>
            <p:nvPr/>
          </p:nvSpPr>
          <p:spPr>
            <a:xfrm>
              <a:off x="10415811" y="4323784"/>
              <a:ext cx="308516" cy="405255"/>
            </a:xfrm>
            <a:custGeom>
              <a:avLst/>
              <a:gdLst/>
              <a:ahLst/>
              <a:cxnLst/>
              <a:rect l="l" t="t" r="r" b="b"/>
              <a:pathLst>
                <a:path w="3025265" h="3973870" extrusionOk="0">
                  <a:moveTo>
                    <a:pt x="1048235" y="955278"/>
                  </a:moveTo>
                  <a:cubicBezTo>
                    <a:pt x="1143886" y="955278"/>
                    <a:pt x="1221426" y="1089843"/>
                    <a:pt x="1221426" y="1255837"/>
                  </a:cubicBezTo>
                  <a:cubicBezTo>
                    <a:pt x="1221426" y="1421831"/>
                    <a:pt x="1143886" y="1556396"/>
                    <a:pt x="1048235" y="1556396"/>
                  </a:cubicBezTo>
                  <a:cubicBezTo>
                    <a:pt x="952584" y="1556396"/>
                    <a:pt x="875044" y="1421831"/>
                    <a:pt x="875044" y="1255837"/>
                  </a:cubicBezTo>
                  <a:cubicBezTo>
                    <a:pt x="875044" y="1089843"/>
                    <a:pt x="952584" y="955278"/>
                    <a:pt x="1048235" y="955278"/>
                  </a:cubicBezTo>
                  <a:close/>
                  <a:moveTo>
                    <a:pt x="805954" y="648071"/>
                  </a:moveTo>
                  <a:lnTo>
                    <a:pt x="805954" y="1853034"/>
                  </a:lnTo>
                  <a:cubicBezTo>
                    <a:pt x="805954" y="1947724"/>
                    <a:pt x="869395" y="2027597"/>
                    <a:pt x="956357" y="2051540"/>
                  </a:cubicBezTo>
                  <a:lnTo>
                    <a:pt x="956356" y="2473030"/>
                  </a:lnTo>
                  <a:cubicBezTo>
                    <a:pt x="956356" y="2523517"/>
                    <a:pt x="997284" y="2564445"/>
                    <a:pt x="1047771" y="2564445"/>
                  </a:cubicBezTo>
                  <a:cubicBezTo>
                    <a:pt x="1098258" y="2564445"/>
                    <a:pt x="1139186" y="2523517"/>
                    <a:pt x="1139186" y="2473030"/>
                  </a:cubicBezTo>
                  <a:lnTo>
                    <a:pt x="1139186" y="2051828"/>
                  </a:lnTo>
                  <a:cubicBezTo>
                    <a:pt x="1226618" y="2028173"/>
                    <a:pt x="1290517" y="1948066"/>
                    <a:pt x="1290517" y="1853034"/>
                  </a:cubicBezTo>
                  <a:lnTo>
                    <a:pt x="1290517" y="649328"/>
                  </a:lnTo>
                  <a:cubicBezTo>
                    <a:pt x="1740927" y="708507"/>
                    <a:pt x="2088232" y="1094132"/>
                    <a:pt x="2088232" y="1560875"/>
                  </a:cubicBezTo>
                  <a:lnTo>
                    <a:pt x="2088232" y="2137870"/>
                  </a:lnTo>
                  <a:lnTo>
                    <a:pt x="2088233" y="2137870"/>
                  </a:lnTo>
                  <a:lnTo>
                    <a:pt x="2088233" y="3055870"/>
                  </a:lnTo>
                  <a:cubicBezTo>
                    <a:pt x="2088233" y="3562867"/>
                    <a:pt x="1677230" y="3973870"/>
                    <a:pt x="1170233" y="3973870"/>
                  </a:cubicBezTo>
                  <a:lnTo>
                    <a:pt x="918001" y="3973870"/>
                  </a:lnTo>
                  <a:cubicBezTo>
                    <a:pt x="411004" y="3973870"/>
                    <a:pt x="1" y="3562867"/>
                    <a:pt x="1" y="3055870"/>
                  </a:cubicBezTo>
                  <a:lnTo>
                    <a:pt x="1" y="2152339"/>
                  </a:lnTo>
                  <a:lnTo>
                    <a:pt x="0" y="2152339"/>
                  </a:lnTo>
                  <a:lnTo>
                    <a:pt x="0" y="1560875"/>
                  </a:lnTo>
                  <a:cubicBezTo>
                    <a:pt x="0" y="1091278"/>
                    <a:pt x="351565" y="703794"/>
                    <a:pt x="805954" y="648071"/>
                  </a:cubicBezTo>
                  <a:close/>
                  <a:moveTo>
                    <a:pt x="1619797" y="91"/>
                  </a:moveTo>
                  <a:cubicBezTo>
                    <a:pt x="1732841" y="1988"/>
                    <a:pt x="1845389" y="33430"/>
                    <a:pt x="1945434" y="94215"/>
                  </a:cubicBezTo>
                  <a:cubicBezTo>
                    <a:pt x="2133478" y="208468"/>
                    <a:pt x="2249869" y="409692"/>
                    <a:pt x="2255221" y="627780"/>
                  </a:cubicBezTo>
                  <a:lnTo>
                    <a:pt x="2257891" y="627572"/>
                  </a:lnTo>
                  <a:cubicBezTo>
                    <a:pt x="2272309" y="812739"/>
                    <a:pt x="2385479" y="975734"/>
                    <a:pt x="2553934" y="1053951"/>
                  </a:cubicBezTo>
                  <a:cubicBezTo>
                    <a:pt x="2706200" y="1124651"/>
                    <a:pt x="2882234" y="1116149"/>
                    <a:pt x="3025265" y="1032491"/>
                  </a:cubicBezTo>
                  <a:lnTo>
                    <a:pt x="3025265" y="1181594"/>
                  </a:lnTo>
                  <a:cubicBezTo>
                    <a:pt x="2858744" y="1255002"/>
                    <a:pt x="2666516" y="1253932"/>
                    <a:pt x="2497514" y="1175460"/>
                  </a:cubicBezTo>
                  <a:cubicBezTo>
                    <a:pt x="2293602" y="1080779"/>
                    <a:pt x="2153951" y="887555"/>
                    <a:pt x="2128339" y="665512"/>
                  </a:cubicBezTo>
                  <a:lnTo>
                    <a:pt x="2122734" y="665324"/>
                  </a:lnTo>
                  <a:cubicBezTo>
                    <a:pt x="2128967" y="479701"/>
                    <a:pt x="2034597" y="305147"/>
                    <a:pt x="1875870" y="208708"/>
                  </a:cubicBezTo>
                  <a:cubicBezTo>
                    <a:pt x="1717143" y="112268"/>
                    <a:pt x="1518741" y="108938"/>
                    <a:pt x="1356867" y="199997"/>
                  </a:cubicBezTo>
                  <a:cubicBezTo>
                    <a:pt x="1194993" y="291056"/>
                    <a:pt x="1094818" y="462344"/>
                    <a:pt x="1094818" y="648071"/>
                  </a:cubicBezTo>
                  <a:lnTo>
                    <a:pt x="960849" y="648071"/>
                  </a:lnTo>
                  <a:cubicBezTo>
                    <a:pt x="960849" y="413945"/>
                    <a:pt x="1087128" y="198021"/>
                    <a:pt x="1291185" y="83234"/>
                  </a:cubicBezTo>
                  <a:cubicBezTo>
                    <a:pt x="1393213" y="25840"/>
                    <a:pt x="1506753" y="-1807"/>
                    <a:pt x="1619797" y="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29" name="Google Shape;1929;p12"/>
            <p:cNvSpPr/>
            <p:nvPr/>
          </p:nvSpPr>
          <p:spPr>
            <a:xfrm>
              <a:off x="8891158" y="4383215"/>
              <a:ext cx="327776" cy="327776"/>
            </a:xfrm>
            <a:custGeom>
              <a:avLst/>
              <a:gdLst/>
              <a:ahLst/>
              <a:cxnLst/>
              <a:rect l="l" t="t" r="r" b="b"/>
              <a:pathLst>
                <a:path w="3888432" h="3902714" extrusionOk="0">
                  <a:moveTo>
                    <a:pt x="1113894" y="3227140"/>
                  </a:moveTo>
                  <a:lnTo>
                    <a:pt x="2774538" y="3227140"/>
                  </a:lnTo>
                  <a:cubicBezTo>
                    <a:pt x="2813020" y="3227140"/>
                    <a:pt x="2844216" y="3258336"/>
                    <a:pt x="2844216" y="3296818"/>
                  </a:cubicBezTo>
                  <a:lnTo>
                    <a:pt x="2844216" y="3337462"/>
                  </a:lnTo>
                  <a:cubicBezTo>
                    <a:pt x="2844216" y="3375944"/>
                    <a:pt x="2813020" y="3407140"/>
                    <a:pt x="2774538" y="3407140"/>
                  </a:cubicBezTo>
                  <a:lnTo>
                    <a:pt x="1113894" y="3407140"/>
                  </a:lnTo>
                  <a:cubicBezTo>
                    <a:pt x="1075412" y="3407140"/>
                    <a:pt x="1044216" y="3375944"/>
                    <a:pt x="1044216" y="3337462"/>
                  </a:cubicBezTo>
                  <a:lnTo>
                    <a:pt x="1044216" y="3296818"/>
                  </a:lnTo>
                  <a:cubicBezTo>
                    <a:pt x="1044216" y="3258336"/>
                    <a:pt x="1075412" y="3227140"/>
                    <a:pt x="1113894" y="3227140"/>
                  </a:cubicBezTo>
                  <a:close/>
                  <a:moveTo>
                    <a:pt x="1111898" y="2923315"/>
                  </a:moveTo>
                  <a:lnTo>
                    <a:pt x="2772542" y="2923315"/>
                  </a:lnTo>
                  <a:cubicBezTo>
                    <a:pt x="2811024" y="2923315"/>
                    <a:pt x="2842220" y="2954511"/>
                    <a:pt x="2842220" y="2992993"/>
                  </a:cubicBezTo>
                  <a:lnTo>
                    <a:pt x="2842220" y="3033637"/>
                  </a:lnTo>
                  <a:cubicBezTo>
                    <a:pt x="2842220" y="3072119"/>
                    <a:pt x="2811024" y="3103315"/>
                    <a:pt x="2772542" y="3103315"/>
                  </a:cubicBezTo>
                  <a:lnTo>
                    <a:pt x="1111898" y="3103315"/>
                  </a:lnTo>
                  <a:cubicBezTo>
                    <a:pt x="1073416" y="3103315"/>
                    <a:pt x="1042220" y="3072119"/>
                    <a:pt x="1042220" y="3033637"/>
                  </a:cubicBezTo>
                  <a:lnTo>
                    <a:pt x="1042220" y="2992993"/>
                  </a:lnTo>
                  <a:cubicBezTo>
                    <a:pt x="1042220" y="2954511"/>
                    <a:pt x="1073416" y="2923315"/>
                    <a:pt x="1111898" y="2923315"/>
                  </a:cubicBezTo>
                  <a:close/>
                  <a:moveTo>
                    <a:pt x="495275" y="2664296"/>
                  </a:moveTo>
                  <a:lnTo>
                    <a:pt x="853982" y="2664296"/>
                  </a:lnTo>
                  <a:lnTo>
                    <a:pt x="853982" y="3560524"/>
                  </a:lnTo>
                  <a:lnTo>
                    <a:pt x="3006222" y="3560524"/>
                  </a:lnTo>
                  <a:lnTo>
                    <a:pt x="3006222" y="2664296"/>
                  </a:lnTo>
                  <a:lnTo>
                    <a:pt x="3364929" y="2664296"/>
                  </a:lnTo>
                  <a:lnTo>
                    <a:pt x="3364929" y="3902714"/>
                  </a:lnTo>
                  <a:lnTo>
                    <a:pt x="495275" y="3902714"/>
                  </a:lnTo>
                  <a:close/>
                  <a:moveTo>
                    <a:pt x="1113894" y="2619490"/>
                  </a:moveTo>
                  <a:lnTo>
                    <a:pt x="2774538" y="2619490"/>
                  </a:lnTo>
                  <a:cubicBezTo>
                    <a:pt x="2813020" y="2619490"/>
                    <a:pt x="2844216" y="2650686"/>
                    <a:pt x="2844216" y="2689168"/>
                  </a:cubicBezTo>
                  <a:lnTo>
                    <a:pt x="2844216" y="2729812"/>
                  </a:lnTo>
                  <a:cubicBezTo>
                    <a:pt x="2844216" y="2768294"/>
                    <a:pt x="2813020" y="2799490"/>
                    <a:pt x="2774538" y="2799490"/>
                  </a:cubicBezTo>
                  <a:lnTo>
                    <a:pt x="1113894" y="2799490"/>
                  </a:lnTo>
                  <a:cubicBezTo>
                    <a:pt x="1075412" y="2799490"/>
                    <a:pt x="1044216" y="2768294"/>
                    <a:pt x="1044216" y="2729812"/>
                  </a:cubicBezTo>
                  <a:lnTo>
                    <a:pt x="1044216" y="2689168"/>
                  </a:lnTo>
                  <a:cubicBezTo>
                    <a:pt x="1044216" y="2650686"/>
                    <a:pt x="1075412" y="2619490"/>
                    <a:pt x="1113894" y="2619490"/>
                  </a:cubicBezTo>
                  <a:close/>
                  <a:moveTo>
                    <a:pt x="3183220" y="1512740"/>
                  </a:moveTo>
                  <a:cubicBezTo>
                    <a:pt x="3130821" y="1512740"/>
                    <a:pt x="3088344" y="1555217"/>
                    <a:pt x="3088344" y="1607616"/>
                  </a:cubicBezTo>
                  <a:lnTo>
                    <a:pt x="3088344" y="1777903"/>
                  </a:lnTo>
                  <a:cubicBezTo>
                    <a:pt x="3088344" y="1830302"/>
                    <a:pt x="3130821" y="1872779"/>
                    <a:pt x="3183220" y="1872779"/>
                  </a:cubicBezTo>
                  <a:lnTo>
                    <a:pt x="3334111" y="1872779"/>
                  </a:lnTo>
                  <a:cubicBezTo>
                    <a:pt x="3386510" y="1872779"/>
                    <a:pt x="3428987" y="1830302"/>
                    <a:pt x="3428987" y="1777903"/>
                  </a:cubicBezTo>
                  <a:lnTo>
                    <a:pt x="3428987" y="1607616"/>
                  </a:lnTo>
                  <a:cubicBezTo>
                    <a:pt x="3428987" y="1555217"/>
                    <a:pt x="3386510" y="1512740"/>
                    <a:pt x="3334111" y="1512740"/>
                  </a:cubicBezTo>
                  <a:close/>
                  <a:moveTo>
                    <a:pt x="317370" y="1192161"/>
                  </a:moveTo>
                  <a:lnTo>
                    <a:pt x="3571062" y="1192161"/>
                  </a:lnTo>
                  <a:cubicBezTo>
                    <a:pt x="3746341" y="1192161"/>
                    <a:pt x="3888432" y="1369515"/>
                    <a:pt x="3888432" y="1588294"/>
                  </a:cubicBezTo>
                  <a:lnTo>
                    <a:pt x="3888432" y="3172779"/>
                  </a:lnTo>
                  <a:cubicBezTo>
                    <a:pt x="3888432" y="3391558"/>
                    <a:pt x="3746341" y="3568912"/>
                    <a:pt x="3571062" y="3568912"/>
                  </a:cubicBezTo>
                  <a:lnTo>
                    <a:pt x="3484959" y="3568912"/>
                  </a:lnTo>
                  <a:lnTo>
                    <a:pt x="3484959" y="2490370"/>
                  </a:lnTo>
                  <a:lnTo>
                    <a:pt x="388615" y="2490370"/>
                  </a:lnTo>
                  <a:lnTo>
                    <a:pt x="388615" y="3568912"/>
                  </a:lnTo>
                  <a:lnTo>
                    <a:pt x="317370" y="3568912"/>
                  </a:lnTo>
                  <a:cubicBezTo>
                    <a:pt x="142091" y="3568912"/>
                    <a:pt x="0" y="3391558"/>
                    <a:pt x="0" y="3172779"/>
                  </a:cubicBezTo>
                  <a:lnTo>
                    <a:pt x="0" y="1588294"/>
                  </a:lnTo>
                  <a:cubicBezTo>
                    <a:pt x="0" y="1369515"/>
                    <a:pt x="142091" y="1192161"/>
                    <a:pt x="317370" y="1192161"/>
                  </a:cubicBezTo>
                  <a:close/>
                  <a:moveTo>
                    <a:pt x="3010811" y="792088"/>
                  </a:moveTo>
                  <a:lnTo>
                    <a:pt x="3369518" y="792088"/>
                  </a:lnTo>
                  <a:lnTo>
                    <a:pt x="3369518" y="1080119"/>
                  </a:lnTo>
                  <a:lnTo>
                    <a:pt x="3010811" y="1080119"/>
                  </a:lnTo>
                  <a:close/>
                  <a:moveTo>
                    <a:pt x="2700857" y="0"/>
                  </a:moveTo>
                  <a:lnTo>
                    <a:pt x="3329483" y="698376"/>
                  </a:lnTo>
                  <a:lnTo>
                    <a:pt x="2700857" y="698376"/>
                  </a:lnTo>
                  <a:close/>
                  <a:moveTo>
                    <a:pt x="499864" y="0"/>
                  </a:moveTo>
                  <a:lnTo>
                    <a:pt x="2592288" y="0"/>
                  </a:lnTo>
                  <a:lnTo>
                    <a:pt x="2592288" y="298450"/>
                  </a:lnTo>
                  <a:lnTo>
                    <a:pt x="858571" y="298450"/>
                  </a:lnTo>
                  <a:lnTo>
                    <a:pt x="858571" y="1080119"/>
                  </a:lnTo>
                  <a:lnTo>
                    <a:pt x="499864" y="10801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30" name="Google Shape;1930;p12"/>
            <p:cNvSpPr txBox="1"/>
            <p:nvPr/>
          </p:nvSpPr>
          <p:spPr>
            <a:xfrm>
              <a:off x="8424427" y="4944876"/>
              <a:ext cx="125073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with similar characteristic </a:t>
              </a:r>
              <a:endPara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31" name="Google Shape;1931;p12"/>
            <p:cNvSpPr txBox="1"/>
            <p:nvPr/>
          </p:nvSpPr>
          <p:spPr>
            <a:xfrm>
              <a:off x="9935992" y="4944900"/>
              <a:ext cx="1250700" cy="130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Can be treated in a same way as patients in the same cluster / group </a:t>
              </a:r>
              <a:endPara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932" name="Google Shape;1932;p12"/>
          <p:cNvSpPr txBox="1">
            <a:spLocks noGrp="1"/>
          </p:cNvSpPr>
          <p:nvPr>
            <p:ph type="body" idx="1"/>
          </p:nvPr>
        </p:nvSpPr>
        <p:spPr>
          <a:xfrm>
            <a:off x="400804" y="86993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>
                <a:solidFill>
                  <a:schemeClr val="lt1"/>
                </a:solidFill>
              </a:rPr>
              <a:t>WHAT DOCTORS ACTUALLY WANT TO DO 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3" name="Google Shape;1933;p12"/>
          <p:cNvSpPr/>
          <p:nvPr/>
        </p:nvSpPr>
        <p:spPr>
          <a:xfrm>
            <a:off x="4247069" y="2007223"/>
            <a:ext cx="3697862" cy="3376310"/>
          </a:xfrm>
          <a:custGeom>
            <a:avLst/>
            <a:gdLst/>
            <a:ahLst/>
            <a:cxnLst/>
            <a:rect l="l" t="t" r="r" b="b"/>
            <a:pathLst>
              <a:path w="2190750" h="2000250" extrusionOk="0">
                <a:moveTo>
                  <a:pt x="1465659" y="0"/>
                </a:moveTo>
                <a:lnTo>
                  <a:pt x="733187" y="0"/>
                </a:lnTo>
                <a:cubicBezTo>
                  <a:pt x="602694" y="0"/>
                  <a:pt x="481727" y="69533"/>
                  <a:pt x="416004" y="182880"/>
                </a:cubicBezTo>
                <a:lnTo>
                  <a:pt x="49292" y="817245"/>
                </a:lnTo>
                <a:cubicBezTo>
                  <a:pt x="-16431" y="930593"/>
                  <a:pt x="-16431" y="1069658"/>
                  <a:pt x="49292" y="1183005"/>
                </a:cubicBezTo>
                <a:lnTo>
                  <a:pt x="416004" y="1817370"/>
                </a:lnTo>
                <a:cubicBezTo>
                  <a:pt x="481727" y="1930718"/>
                  <a:pt x="601742" y="2000250"/>
                  <a:pt x="733187" y="2000250"/>
                </a:cubicBezTo>
                <a:lnTo>
                  <a:pt x="1465659" y="2000250"/>
                </a:lnTo>
                <a:cubicBezTo>
                  <a:pt x="1596152" y="2000250"/>
                  <a:pt x="1717119" y="1930718"/>
                  <a:pt x="1782842" y="1817370"/>
                </a:cubicBezTo>
                <a:lnTo>
                  <a:pt x="2149555" y="1183005"/>
                </a:lnTo>
                <a:cubicBezTo>
                  <a:pt x="2215277" y="1069658"/>
                  <a:pt x="2215277" y="930593"/>
                  <a:pt x="2149555" y="817245"/>
                </a:cubicBezTo>
                <a:lnTo>
                  <a:pt x="1782842" y="182880"/>
                </a:lnTo>
                <a:cubicBezTo>
                  <a:pt x="1717119" y="69533"/>
                  <a:pt x="1596152" y="0"/>
                  <a:pt x="146565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4" name="Google Shape;1934;p12"/>
          <p:cNvSpPr/>
          <p:nvPr/>
        </p:nvSpPr>
        <p:spPr>
          <a:xfrm>
            <a:off x="6104792" y="2272696"/>
            <a:ext cx="1152966" cy="2846007"/>
          </a:xfrm>
          <a:custGeom>
            <a:avLst/>
            <a:gdLst/>
            <a:ahLst/>
            <a:cxnLst/>
            <a:rect l="l" t="t" r="r" b="b"/>
            <a:pathLst>
              <a:path w="1809750" h="4467225" extrusionOk="0">
                <a:moveTo>
                  <a:pt x="10001" y="4380249"/>
                </a:moveTo>
                <a:cubicBezTo>
                  <a:pt x="17621" y="4372629"/>
                  <a:pt x="25241" y="4363104"/>
                  <a:pt x="33814" y="4357389"/>
                </a:cubicBezTo>
                <a:cubicBezTo>
                  <a:pt x="44291" y="4350721"/>
                  <a:pt x="56674" y="4345959"/>
                  <a:pt x="68104" y="4343101"/>
                </a:cubicBezTo>
                <a:cubicBezTo>
                  <a:pt x="112871" y="4333576"/>
                  <a:pt x="125254" y="4304049"/>
                  <a:pt x="128111" y="4262139"/>
                </a:cubicBezTo>
                <a:cubicBezTo>
                  <a:pt x="131921" y="4206894"/>
                  <a:pt x="141446" y="4153554"/>
                  <a:pt x="157639" y="4100214"/>
                </a:cubicBezTo>
                <a:cubicBezTo>
                  <a:pt x="181451" y="4022109"/>
                  <a:pt x="199549" y="3943051"/>
                  <a:pt x="220504" y="3863994"/>
                </a:cubicBezTo>
                <a:cubicBezTo>
                  <a:pt x="226219" y="3843991"/>
                  <a:pt x="236696" y="3825894"/>
                  <a:pt x="242411" y="3805891"/>
                </a:cubicBezTo>
                <a:cubicBezTo>
                  <a:pt x="251936" y="3770649"/>
                  <a:pt x="260509" y="3735406"/>
                  <a:pt x="268129" y="3699211"/>
                </a:cubicBezTo>
                <a:cubicBezTo>
                  <a:pt x="288131" y="3606819"/>
                  <a:pt x="308134" y="3514426"/>
                  <a:pt x="328136" y="3422034"/>
                </a:cubicBezTo>
                <a:cubicBezTo>
                  <a:pt x="330041" y="3413461"/>
                  <a:pt x="328136" y="3404889"/>
                  <a:pt x="327184" y="3396316"/>
                </a:cubicBezTo>
                <a:cubicBezTo>
                  <a:pt x="327184" y="3391554"/>
                  <a:pt x="326231" y="3386791"/>
                  <a:pt x="328136" y="3382029"/>
                </a:cubicBezTo>
                <a:cubicBezTo>
                  <a:pt x="342424" y="3341071"/>
                  <a:pt x="356711" y="3300114"/>
                  <a:pt x="370999" y="3260109"/>
                </a:cubicBezTo>
                <a:cubicBezTo>
                  <a:pt x="375761" y="3247726"/>
                  <a:pt x="379571" y="3235344"/>
                  <a:pt x="386239" y="3223914"/>
                </a:cubicBezTo>
                <a:cubicBezTo>
                  <a:pt x="405289" y="3191529"/>
                  <a:pt x="408146" y="3157239"/>
                  <a:pt x="406241" y="3121996"/>
                </a:cubicBezTo>
                <a:cubicBezTo>
                  <a:pt x="404336" y="3091516"/>
                  <a:pt x="411956" y="3063894"/>
                  <a:pt x="423386" y="3035319"/>
                </a:cubicBezTo>
                <a:cubicBezTo>
                  <a:pt x="430054" y="3019126"/>
                  <a:pt x="431959" y="3001029"/>
                  <a:pt x="434816" y="2983884"/>
                </a:cubicBezTo>
                <a:cubicBezTo>
                  <a:pt x="444341" y="2928639"/>
                  <a:pt x="452914" y="2873394"/>
                  <a:pt x="461486" y="2818149"/>
                </a:cubicBezTo>
                <a:cubicBezTo>
                  <a:pt x="463391" y="2806719"/>
                  <a:pt x="469106" y="2796241"/>
                  <a:pt x="471011" y="2784811"/>
                </a:cubicBezTo>
                <a:cubicBezTo>
                  <a:pt x="473869" y="2767666"/>
                  <a:pt x="476726" y="2749569"/>
                  <a:pt x="476726" y="2732424"/>
                </a:cubicBezTo>
                <a:cubicBezTo>
                  <a:pt x="476726" y="2700991"/>
                  <a:pt x="472916" y="2670511"/>
                  <a:pt x="495776" y="2643841"/>
                </a:cubicBezTo>
                <a:cubicBezTo>
                  <a:pt x="500539" y="2639079"/>
                  <a:pt x="503396" y="2631459"/>
                  <a:pt x="503396" y="2624791"/>
                </a:cubicBezTo>
                <a:cubicBezTo>
                  <a:pt x="504349" y="2595264"/>
                  <a:pt x="503396" y="2566689"/>
                  <a:pt x="504349" y="2537161"/>
                </a:cubicBezTo>
                <a:cubicBezTo>
                  <a:pt x="504349" y="2525731"/>
                  <a:pt x="509111" y="2514301"/>
                  <a:pt x="511016" y="2502871"/>
                </a:cubicBezTo>
                <a:cubicBezTo>
                  <a:pt x="520541" y="2432386"/>
                  <a:pt x="530066" y="2360949"/>
                  <a:pt x="538639" y="2290464"/>
                </a:cubicBezTo>
                <a:cubicBezTo>
                  <a:pt x="539591" y="2279986"/>
                  <a:pt x="539591" y="2269509"/>
                  <a:pt x="539591" y="2259984"/>
                </a:cubicBezTo>
                <a:cubicBezTo>
                  <a:pt x="538639" y="2244744"/>
                  <a:pt x="540544" y="2232361"/>
                  <a:pt x="559594" y="2226646"/>
                </a:cubicBezTo>
                <a:cubicBezTo>
                  <a:pt x="547211" y="2211406"/>
                  <a:pt x="545306" y="2198071"/>
                  <a:pt x="558641" y="2183784"/>
                </a:cubicBezTo>
                <a:cubicBezTo>
                  <a:pt x="561499" y="2180926"/>
                  <a:pt x="562451" y="2173306"/>
                  <a:pt x="561499" y="2168544"/>
                </a:cubicBezTo>
                <a:cubicBezTo>
                  <a:pt x="559594" y="2146636"/>
                  <a:pt x="556736" y="2124729"/>
                  <a:pt x="554831" y="2102821"/>
                </a:cubicBezTo>
                <a:cubicBezTo>
                  <a:pt x="553879" y="2085676"/>
                  <a:pt x="546259" y="2080914"/>
                  <a:pt x="529114" y="2085676"/>
                </a:cubicBezTo>
                <a:cubicBezTo>
                  <a:pt x="517684" y="2088534"/>
                  <a:pt x="505301" y="2089486"/>
                  <a:pt x="493871" y="2092344"/>
                </a:cubicBezTo>
                <a:cubicBezTo>
                  <a:pt x="493871" y="2089486"/>
                  <a:pt x="492919" y="2086629"/>
                  <a:pt x="492919" y="2084724"/>
                </a:cubicBezTo>
                <a:cubicBezTo>
                  <a:pt x="502444" y="2082819"/>
                  <a:pt x="511016" y="2081866"/>
                  <a:pt x="520541" y="2079961"/>
                </a:cubicBezTo>
                <a:cubicBezTo>
                  <a:pt x="520541" y="2078056"/>
                  <a:pt x="520541" y="2077104"/>
                  <a:pt x="520541" y="2075199"/>
                </a:cubicBezTo>
                <a:cubicBezTo>
                  <a:pt x="507206" y="2072341"/>
                  <a:pt x="493871" y="2068531"/>
                  <a:pt x="474821" y="2063769"/>
                </a:cubicBezTo>
                <a:cubicBezTo>
                  <a:pt x="478631" y="2045671"/>
                  <a:pt x="479584" y="2025669"/>
                  <a:pt x="488156" y="2009476"/>
                </a:cubicBezTo>
                <a:cubicBezTo>
                  <a:pt x="511016" y="1964709"/>
                  <a:pt x="541496" y="1926609"/>
                  <a:pt x="579596" y="1892319"/>
                </a:cubicBezTo>
                <a:cubicBezTo>
                  <a:pt x="568166" y="1875174"/>
                  <a:pt x="551974" y="1874221"/>
                  <a:pt x="533876" y="1886604"/>
                </a:cubicBezTo>
                <a:cubicBezTo>
                  <a:pt x="527209" y="1890414"/>
                  <a:pt x="520541" y="1894224"/>
                  <a:pt x="513874" y="1897081"/>
                </a:cubicBezTo>
                <a:cubicBezTo>
                  <a:pt x="489109" y="1906606"/>
                  <a:pt x="471964" y="1922799"/>
                  <a:pt x="461486" y="1948516"/>
                </a:cubicBezTo>
                <a:cubicBezTo>
                  <a:pt x="451961" y="1973281"/>
                  <a:pt x="435769" y="1995189"/>
                  <a:pt x="420529" y="2017096"/>
                </a:cubicBezTo>
                <a:cubicBezTo>
                  <a:pt x="409099" y="2035194"/>
                  <a:pt x="413861" y="2044719"/>
                  <a:pt x="432911" y="2049481"/>
                </a:cubicBezTo>
                <a:cubicBezTo>
                  <a:pt x="434816" y="2050434"/>
                  <a:pt x="437674" y="2051386"/>
                  <a:pt x="444341" y="2054244"/>
                </a:cubicBezTo>
                <a:cubicBezTo>
                  <a:pt x="430054" y="2056149"/>
                  <a:pt x="420529" y="2058054"/>
                  <a:pt x="410051" y="2059959"/>
                </a:cubicBezTo>
                <a:cubicBezTo>
                  <a:pt x="411004" y="2067579"/>
                  <a:pt x="411956" y="2074246"/>
                  <a:pt x="412909" y="2079961"/>
                </a:cubicBezTo>
                <a:cubicBezTo>
                  <a:pt x="411956" y="2081866"/>
                  <a:pt x="410051" y="2082819"/>
                  <a:pt x="409099" y="2084724"/>
                </a:cubicBezTo>
                <a:cubicBezTo>
                  <a:pt x="401479" y="2079961"/>
                  <a:pt x="391954" y="2076151"/>
                  <a:pt x="387191" y="2069484"/>
                </a:cubicBezTo>
                <a:cubicBezTo>
                  <a:pt x="378619" y="2057101"/>
                  <a:pt x="373856" y="2042814"/>
                  <a:pt x="366236" y="2029479"/>
                </a:cubicBezTo>
                <a:cubicBezTo>
                  <a:pt x="361474" y="2020906"/>
                  <a:pt x="355759" y="2011381"/>
                  <a:pt x="348139" y="2004714"/>
                </a:cubicBezTo>
                <a:cubicBezTo>
                  <a:pt x="333851" y="1991379"/>
                  <a:pt x="322421" y="1980901"/>
                  <a:pt x="322421" y="1957089"/>
                </a:cubicBezTo>
                <a:cubicBezTo>
                  <a:pt x="322421" y="1940896"/>
                  <a:pt x="301466" y="1925656"/>
                  <a:pt x="289084" y="1910416"/>
                </a:cubicBezTo>
                <a:cubicBezTo>
                  <a:pt x="279559" y="1898986"/>
                  <a:pt x="270034" y="1887556"/>
                  <a:pt x="259556" y="1877079"/>
                </a:cubicBezTo>
                <a:cubicBezTo>
                  <a:pt x="261461" y="1875174"/>
                  <a:pt x="262414" y="1874221"/>
                  <a:pt x="264319" y="1872316"/>
                </a:cubicBezTo>
                <a:cubicBezTo>
                  <a:pt x="267176" y="1874221"/>
                  <a:pt x="270986" y="1877079"/>
                  <a:pt x="278606" y="1881841"/>
                </a:cubicBezTo>
                <a:cubicBezTo>
                  <a:pt x="219551" y="1784686"/>
                  <a:pt x="189071" y="1680864"/>
                  <a:pt x="149066" y="1581804"/>
                </a:cubicBezTo>
                <a:cubicBezTo>
                  <a:pt x="132874" y="1542751"/>
                  <a:pt x="121444" y="1502746"/>
                  <a:pt x="109061" y="1461789"/>
                </a:cubicBezTo>
                <a:cubicBezTo>
                  <a:pt x="106204" y="1451311"/>
                  <a:pt x="105251" y="1439881"/>
                  <a:pt x="106204" y="1429404"/>
                </a:cubicBezTo>
                <a:cubicBezTo>
                  <a:pt x="107156" y="1403686"/>
                  <a:pt x="107156" y="1377969"/>
                  <a:pt x="111919" y="1353204"/>
                </a:cubicBezTo>
                <a:cubicBezTo>
                  <a:pt x="115729" y="1336059"/>
                  <a:pt x="123349" y="1317009"/>
                  <a:pt x="133826" y="1303674"/>
                </a:cubicBezTo>
                <a:cubicBezTo>
                  <a:pt x="167164" y="1260811"/>
                  <a:pt x="190024" y="1213186"/>
                  <a:pt x="206216" y="1160799"/>
                </a:cubicBezTo>
                <a:cubicBezTo>
                  <a:pt x="209074" y="1151274"/>
                  <a:pt x="214789" y="1141749"/>
                  <a:pt x="220504" y="1133176"/>
                </a:cubicBezTo>
                <a:cubicBezTo>
                  <a:pt x="229076" y="1117936"/>
                  <a:pt x="238601" y="1104601"/>
                  <a:pt x="246221" y="1089361"/>
                </a:cubicBezTo>
                <a:cubicBezTo>
                  <a:pt x="264319" y="1055071"/>
                  <a:pt x="282416" y="1020781"/>
                  <a:pt x="299561" y="986491"/>
                </a:cubicBezTo>
                <a:cubicBezTo>
                  <a:pt x="315754" y="955059"/>
                  <a:pt x="330994" y="922674"/>
                  <a:pt x="347186" y="891241"/>
                </a:cubicBezTo>
                <a:cubicBezTo>
                  <a:pt x="355759" y="875049"/>
                  <a:pt x="368141" y="861714"/>
                  <a:pt x="365284" y="840759"/>
                </a:cubicBezTo>
                <a:cubicBezTo>
                  <a:pt x="364331" y="834091"/>
                  <a:pt x="369094" y="824566"/>
                  <a:pt x="372904" y="817899"/>
                </a:cubicBezTo>
                <a:cubicBezTo>
                  <a:pt x="384334" y="795039"/>
                  <a:pt x="396716" y="773131"/>
                  <a:pt x="407194" y="750271"/>
                </a:cubicBezTo>
                <a:cubicBezTo>
                  <a:pt x="416719" y="728364"/>
                  <a:pt x="437674" y="725506"/>
                  <a:pt x="456724" y="719791"/>
                </a:cubicBezTo>
                <a:cubicBezTo>
                  <a:pt x="494824" y="708361"/>
                  <a:pt x="534829" y="699789"/>
                  <a:pt x="571024" y="684549"/>
                </a:cubicBezTo>
                <a:cubicBezTo>
                  <a:pt x="606266" y="670261"/>
                  <a:pt x="638651" y="650259"/>
                  <a:pt x="671036" y="632161"/>
                </a:cubicBezTo>
                <a:cubicBezTo>
                  <a:pt x="676751" y="629304"/>
                  <a:pt x="681514" y="620731"/>
                  <a:pt x="683419" y="614064"/>
                </a:cubicBezTo>
                <a:cubicBezTo>
                  <a:pt x="688181" y="592156"/>
                  <a:pt x="691991" y="570249"/>
                  <a:pt x="693896" y="548341"/>
                </a:cubicBezTo>
                <a:cubicBezTo>
                  <a:pt x="696754" y="512146"/>
                  <a:pt x="698659" y="474999"/>
                  <a:pt x="699611" y="438804"/>
                </a:cubicBezTo>
                <a:cubicBezTo>
                  <a:pt x="699611" y="420706"/>
                  <a:pt x="691991" y="401656"/>
                  <a:pt x="694849" y="383559"/>
                </a:cubicBezTo>
                <a:cubicBezTo>
                  <a:pt x="699611" y="349269"/>
                  <a:pt x="708184" y="314979"/>
                  <a:pt x="717709" y="281641"/>
                </a:cubicBezTo>
                <a:cubicBezTo>
                  <a:pt x="726281" y="250209"/>
                  <a:pt x="736759" y="218776"/>
                  <a:pt x="747236" y="187344"/>
                </a:cubicBezTo>
                <a:cubicBezTo>
                  <a:pt x="750094" y="178771"/>
                  <a:pt x="756761" y="170198"/>
                  <a:pt x="762476" y="163531"/>
                </a:cubicBezTo>
                <a:cubicBezTo>
                  <a:pt x="783431" y="138766"/>
                  <a:pt x="804386" y="115906"/>
                  <a:pt x="824389" y="91141"/>
                </a:cubicBezTo>
                <a:cubicBezTo>
                  <a:pt x="836771" y="75901"/>
                  <a:pt x="845344" y="57804"/>
                  <a:pt x="857726" y="42564"/>
                </a:cubicBezTo>
                <a:cubicBezTo>
                  <a:pt x="861536" y="37801"/>
                  <a:pt x="872014" y="37801"/>
                  <a:pt x="879634" y="35896"/>
                </a:cubicBezTo>
                <a:cubicBezTo>
                  <a:pt x="888206" y="33991"/>
                  <a:pt x="899636" y="34943"/>
                  <a:pt x="904399" y="30181"/>
                </a:cubicBezTo>
                <a:cubicBezTo>
                  <a:pt x="927259" y="7321"/>
                  <a:pt x="952024" y="2558"/>
                  <a:pt x="982504" y="11131"/>
                </a:cubicBezTo>
                <a:cubicBezTo>
                  <a:pt x="1008221" y="18751"/>
                  <a:pt x="1033939" y="16846"/>
                  <a:pt x="1059656" y="31134"/>
                </a:cubicBezTo>
                <a:cubicBezTo>
                  <a:pt x="1139666" y="75901"/>
                  <a:pt x="1187291" y="146386"/>
                  <a:pt x="1208246" y="231159"/>
                </a:cubicBezTo>
                <a:cubicBezTo>
                  <a:pt x="1227296" y="307359"/>
                  <a:pt x="1229201" y="387369"/>
                  <a:pt x="1225391" y="466426"/>
                </a:cubicBezTo>
                <a:cubicBezTo>
                  <a:pt x="1225391" y="470236"/>
                  <a:pt x="1224439" y="473094"/>
                  <a:pt x="1224439" y="476904"/>
                </a:cubicBezTo>
                <a:cubicBezTo>
                  <a:pt x="1239679" y="540721"/>
                  <a:pt x="1229201" y="605491"/>
                  <a:pt x="1233011" y="670261"/>
                </a:cubicBezTo>
                <a:cubicBezTo>
                  <a:pt x="1234916" y="715029"/>
                  <a:pt x="1238726" y="713124"/>
                  <a:pt x="1278731" y="721696"/>
                </a:cubicBezTo>
                <a:cubicBezTo>
                  <a:pt x="1301591" y="726459"/>
                  <a:pt x="1325404" y="725506"/>
                  <a:pt x="1348264" y="732174"/>
                </a:cubicBezTo>
                <a:cubicBezTo>
                  <a:pt x="1360646" y="735031"/>
                  <a:pt x="1373029" y="745509"/>
                  <a:pt x="1381601" y="755986"/>
                </a:cubicBezTo>
                <a:cubicBezTo>
                  <a:pt x="1393031" y="769321"/>
                  <a:pt x="1400651" y="786466"/>
                  <a:pt x="1409224" y="801706"/>
                </a:cubicBezTo>
                <a:cubicBezTo>
                  <a:pt x="1413034" y="807421"/>
                  <a:pt x="1417796" y="814089"/>
                  <a:pt x="1417796" y="820756"/>
                </a:cubicBezTo>
                <a:cubicBezTo>
                  <a:pt x="1414939" y="847426"/>
                  <a:pt x="1433036" y="861714"/>
                  <a:pt x="1447324" y="879811"/>
                </a:cubicBezTo>
                <a:cubicBezTo>
                  <a:pt x="1481614" y="923626"/>
                  <a:pt x="1514951" y="967441"/>
                  <a:pt x="1549241" y="1010304"/>
                </a:cubicBezTo>
                <a:cubicBezTo>
                  <a:pt x="1558766" y="1021734"/>
                  <a:pt x="1570196" y="1032211"/>
                  <a:pt x="1579721" y="1043641"/>
                </a:cubicBezTo>
                <a:cubicBezTo>
                  <a:pt x="1598771" y="1066501"/>
                  <a:pt x="1615916" y="1090314"/>
                  <a:pt x="1634014" y="1114126"/>
                </a:cubicBezTo>
                <a:cubicBezTo>
                  <a:pt x="1670209" y="1160799"/>
                  <a:pt x="1707356" y="1207471"/>
                  <a:pt x="1742599" y="1255096"/>
                </a:cubicBezTo>
                <a:cubicBezTo>
                  <a:pt x="1754981" y="1272241"/>
                  <a:pt x="1763554" y="1293196"/>
                  <a:pt x="1774031" y="1312246"/>
                </a:cubicBezTo>
                <a:cubicBezTo>
                  <a:pt x="1781651" y="1326534"/>
                  <a:pt x="1790224" y="1340821"/>
                  <a:pt x="1797844" y="1354156"/>
                </a:cubicBezTo>
                <a:cubicBezTo>
                  <a:pt x="1800701" y="1359871"/>
                  <a:pt x="1806416" y="1366539"/>
                  <a:pt x="1806416" y="1372254"/>
                </a:cubicBezTo>
                <a:cubicBezTo>
                  <a:pt x="1805464" y="1400829"/>
                  <a:pt x="1807369" y="1429404"/>
                  <a:pt x="1801654" y="1457026"/>
                </a:cubicBezTo>
                <a:cubicBezTo>
                  <a:pt x="1791176" y="1507509"/>
                  <a:pt x="1776889" y="1557991"/>
                  <a:pt x="1762601" y="1607521"/>
                </a:cubicBezTo>
                <a:cubicBezTo>
                  <a:pt x="1756886" y="1627524"/>
                  <a:pt x="1747361" y="1645621"/>
                  <a:pt x="1740694" y="1665624"/>
                </a:cubicBezTo>
                <a:cubicBezTo>
                  <a:pt x="1727359" y="1705629"/>
                  <a:pt x="1714024" y="1746586"/>
                  <a:pt x="1700689" y="1787544"/>
                </a:cubicBezTo>
                <a:cubicBezTo>
                  <a:pt x="1699736" y="1789449"/>
                  <a:pt x="1697831" y="1792306"/>
                  <a:pt x="1698784" y="1793259"/>
                </a:cubicBezTo>
                <a:cubicBezTo>
                  <a:pt x="1713071" y="1820881"/>
                  <a:pt x="1687354" y="1842789"/>
                  <a:pt x="1686401" y="1869459"/>
                </a:cubicBezTo>
                <a:cubicBezTo>
                  <a:pt x="1666399" y="1868506"/>
                  <a:pt x="1658779" y="1881841"/>
                  <a:pt x="1653064" y="1898034"/>
                </a:cubicBezTo>
                <a:cubicBezTo>
                  <a:pt x="1639729" y="1934229"/>
                  <a:pt x="1624489" y="1969471"/>
                  <a:pt x="1609249" y="2004714"/>
                </a:cubicBezTo>
                <a:cubicBezTo>
                  <a:pt x="1601629" y="2023764"/>
                  <a:pt x="1583531" y="2024716"/>
                  <a:pt x="1568291" y="2011381"/>
                </a:cubicBezTo>
                <a:cubicBezTo>
                  <a:pt x="1560671" y="2004714"/>
                  <a:pt x="1548289" y="2002809"/>
                  <a:pt x="1535906" y="1998046"/>
                </a:cubicBezTo>
                <a:cubicBezTo>
                  <a:pt x="1550194" y="1987569"/>
                  <a:pt x="1565434" y="1977091"/>
                  <a:pt x="1582579" y="1964709"/>
                </a:cubicBezTo>
                <a:cubicBezTo>
                  <a:pt x="1554004" y="1935181"/>
                  <a:pt x="1526381" y="1907559"/>
                  <a:pt x="1499711" y="1878984"/>
                </a:cubicBezTo>
                <a:cubicBezTo>
                  <a:pt x="1494949" y="1874221"/>
                  <a:pt x="1491139" y="1870411"/>
                  <a:pt x="1486376" y="1865649"/>
                </a:cubicBezTo>
                <a:cubicBezTo>
                  <a:pt x="1463516" y="1838979"/>
                  <a:pt x="1461611" y="1838026"/>
                  <a:pt x="1426369" y="1834216"/>
                </a:cubicBezTo>
                <a:cubicBezTo>
                  <a:pt x="1443514" y="1858029"/>
                  <a:pt x="1464469" y="1881841"/>
                  <a:pt x="1479709" y="1908511"/>
                </a:cubicBezTo>
                <a:cubicBezTo>
                  <a:pt x="1493044" y="1932324"/>
                  <a:pt x="1502569" y="1958041"/>
                  <a:pt x="1511141" y="1983759"/>
                </a:cubicBezTo>
                <a:cubicBezTo>
                  <a:pt x="1513999" y="1991379"/>
                  <a:pt x="1509236" y="2001856"/>
                  <a:pt x="1507331" y="2011381"/>
                </a:cubicBezTo>
                <a:cubicBezTo>
                  <a:pt x="1499711" y="2009476"/>
                  <a:pt x="1492091" y="2009476"/>
                  <a:pt x="1484471" y="2006619"/>
                </a:cubicBezTo>
                <a:cubicBezTo>
                  <a:pt x="1446371" y="1991379"/>
                  <a:pt x="1442561" y="1993284"/>
                  <a:pt x="1446371" y="2034241"/>
                </a:cubicBezTo>
                <a:cubicBezTo>
                  <a:pt x="1449229" y="2063769"/>
                  <a:pt x="1458754" y="2092344"/>
                  <a:pt x="1463516" y="2120919"/>
                </a:cubicBezTo>
                <a:cubicBezTo>
                  <a:pt x="1468279" y="2147589"/>
                  <a:pt x="1475899" y="2174259"/>
                  <a:pt x="1468279" y="2202834"/>
                </a:cubicBezTo>
                <a:cubicBezTo>
                  <a:pt x="1464469" y="2217121"/>
                  <a:pt x="1473041" y="2235219"/>
                  <a:pt x="1472089" y="2251411"/>
                </a:cubicBezTo>
                <a:cubicBezTo>
                  <a:pt x="1472089" y="2299036"/>
                  <a:pt x="1471136" y="2346661"/>
                  <a:pt x="1468279" y="2393334"/>
                </a:cubicBezTo>
                <a:cubicBezTo>
                  <a:pt x="1464469" y="2463819"/>
                  <a:pt x="1458754" y="2535256"/>
                  <a:pt x="1453991" y="2605741"/>
                </a:cubicBezTo>
                <a:cubicBezTo>
                  <a:pt x="1449229" y="2676226"/>
                  <a:pt x="1443514" y="2745759"/>
                  <a:pt x="1438751" y="2816244"/>
                </a:cubicBezTo>
                <a:cubicBezTo>
                  <a:pt x="1435894" y="2864821"/>
                  <a:pt x="1433989" y="2914351"/>
                  <a:pt x="1432084" y="2962929"/>
                </a:cubicBezTo>
                <a:cubicBezTo>
                  <a:pt x="1429226" y="3047701"/>
                  <a:pt x="1427321" y="3132474"/>
                  <a:pt x="1424464" y="3218199"/>
                </a:cubicBezTo>
                <a:cubicBezTo>
                  <a:pt x="1422559" y="3271539"/>
                  <a:pt x="1416844" y="3325831"/>
                  <a:pt x="1418749" y="3379171"/>
                </a:cubicBezTo>
                <a:cubicBezTo>
                  <a:pt x="1426369" y="3532524"/>
                  <a:pt x="1432084" y="3684924"/>
                  <a:pt x="1428274" y="3838276"/>
                </a:cubicBezTo>
                <a:cubicBezTo>
                  <a:pt x="1426369" y="3898284"/>
                  <a:pt x="1419701" y="3957339"/>
                  <a:pt x="1414939" y="4017346"/>
                </a:cubicBezTo>
                <a:cubicBezTo>
                  <a:pt x="1412081" y="4055446"/>
                  <a:pt x="1410176" y="4092594"/>
                  <a:pt x="1406366" y="4130694"/>
                </a:cubicBezTo>
                <a:cubicBezTo>
                  <a:pt x="1402556" y="4168794"/>
                  <a:pt x="1398746" y="4205941"/>
                  <a:pt x="1394936" y="4244041"/>
                </a:cubicBezTo>
                <a:cubicBezTo>
                  <a:pt x="1393984" y="4253566"/>
                  <a:pt x="1393031" y="4263091"/>
                  <a:pt x="1393031" y="4272616"/>
                </a:cubicBezTo>
                <a:cubicBezTo>
                  <a:pt x="1390174" y="4311669"/>
                  <a:pt x="1388269" y="4350721"/>
                  <a:pt x="1384459" y="4389774"/>
                </a:cubicBezTo>
                <a:cubicBezTo>
                  <a:pt x="1384459" y="4394536"/>
                  <a:pt x="1373981" y="4402156"/>
                  <a:pt x="1368266" y="4402156"/>
                </a:cubicBezTo>
                <a:cubicBezTo>
                  <a:pt x="1348264" y="4404061"/>
                  <a:pt x="1328261" y="4403109"/>
                  <a:pt x="1309211" y="4403109"/>
                </a:cubicBezTo>
                <a:cubicBezTo>
                  <a:pt x="1299686" y="4448829"/>
                  <a:pt x="1286351" y="4459306"/>
                  <a:pt x="1240631" y="4461211"/>
                </a:cubicBezTo>
                <a:cubicBezTo>
                  <a:pt x="1200626" y="4463116"/>
                  <a:pt x="1161574" y="4465974"/>
                  <a:pt x="1121569" y="4468831"/>
                </a:cubicBezTo>
                <a:cubicBezTo>
                  <a:pt x="1104424" y="4469784"/>
                  <a:pt x="1094899" y="4465021"/>
                  <a:pt x="1091089" y="4445971"/>
                </a:cubicBezTo>
                <a:cubicBezTo>
                  <a:pt x="1084421" y="4417396"/>
                  <a:pt x="1073944" y="4388821"/>
                  <a:pt x="1068229" y="4360246"/>
                </a:cubicBezTo>
                <a:cubicBezTo>
                  <a:pt x="1061561" y="4326909"/>
                  <a:pt x="1053941" y="4292619"/>
                  <a:pt x="1052989" y="4259281"/>
                </a:cubicBezTo>
                <a:cubicBezTo>
                  <a:pt x="1052989" y="4238326"/>
                  <a:pt x="1065371" y="4217371"/>
                  <a:pt x="1070134" y="4195464"/>
                </a:cubicBezTo>
                <a:cubicBezTo>
                  <a:pt x="1075849" y="4165936"/>
                  <a:pt x="1082516" y="4136409"/>
                  <a:pt x="1084421" y="4105929"/>
                </a:cubicBezTo>
                <a:cubicBezTo>
                  <a:pt x="1086326" y="4059256"/>
                  <a:pt x="1084421" y="4011631"/>
                  <a:pt x="1085374" y="3964959"/>
                </a:cubicBezTo>
                <a:cubicBezTo>
                  <a:pt x="1086326" y="3898284"/>
                  <a:pt x="1089184" y="3830656"/>
                  <a:pt x="1090136" y="3763981"/>
                </a:cubicBezTo>
                <a:cubicBezTo>
                  <a:pt x="1091089" y="3701116"/>
                  <a:pt x="1090136" y="3638251"/>
                  <a:pt x="1090136" y="3575386"/>
                </a:cubicBezTo>
                <a:cubicBezTo>
                  <a:pt x="1090136" y="3530619"/>
                  <a:pt x="1091089" y="3485851"/>
                  <a:pt x="1091089" y="3440131"/>
                </a:cubicBezTo>
                <a:cubicBezTo>
                  <a:pt x="1091089" y="3425844"/>
                  <a:pt x="1086326" y="3412509"/>
                  <a:pt x="1084421" y="3398221"/>
                </a:cubicBezTo>
                <a:cubicBezTo>
                  <a:pt x="1083469" y="3393459"/>
                  <a:pt x="1083469" y="3388696"/>
                  <a:pt x="1083469" y="3383934"/>
                </a:cubicBezTo>
                <a:cubicBezTo>
                  <a:pt x="1085374" y="3297256"/>
                  <a:pt x="1089184" y="3209626"/>
                  <a:pt x="1088231" y="3122949"/>
                </a:cubicBezTo>
                <a:cubicBezTo>
                  <a:pt x="1087279" y="3051511"/>
                  <a:pt x="1082516" y="2980074"/>
                  <a:pt x="1075849" y="2908636"/>
                </a:cubicBezTo>
                <a:cubicBezTo>
                  <a:pt x="1068229" y="2823864"/>
                  <a:pt x="1058704" y="2739091"/>
                  <a:pt x="1047274" y="2654319"/>
                </a:cubicBezTo>
                <a:cubicBezTo>
                  <a:pt x="1042511" y="2615266"/>
                  <a:pt x="1032986" y="2577166"/>
                  <a:pt x="1026319" y="2539066"/>
                </a:cubicBezTo>
                <a:cubicBezTo>
                  <a:pt x="1024414" y="2529541"/>
                  <a:pt x="1025366" y="2520016"/>
                  <a:pt x="1023461" y="2510491"/>
                </a:cubicBezTo>
                <a:cubicBezTo>
                  <a:pt x="1022509" y="2502871"/>
                  <a:pt x="1017746" y="2496204"/>
                  <a:pt x="1015841" y="2488584"/>
                </a:cubicBezTo>
                <a:cubicBezTo>
                  <a:pt x="1012984" y="2478106"/>
                  <a:pt x="1008221" y="2466676"/>
                  <a:pt x="1009174" y="2457151"/>
                </a:cubicBezTo>
                <a:cubicBezTo>
                  <a:pt x="1013936" y="2425719"/>
                  <a:pt x="1014889" y="2425719"/>
                  <a:pt x="1002506" y="2400001"/>
                </a:cubicBezTo>
                <a:cubicBezTo>
                  <a:pt x="989171" y="2401906"/>
                  <a:pt x="982504" y="2405716"/>
                  <a:pt x="977741" y="2420956"/>
                </a:cubicBezTo>
                <a:cubicBezTo>
                  <a:pt x="952976" y="2509539"/>
                  <a:pt x="930116" y="2598121"/>
                  <a:pt x="898684" y="2683846"/>
                </a:cubicBezTo>
                <a:cubicBezTo>
                  <a:pt x="859631" y="2787669"/>
                  <a:pt x="824389" y="2892444"/>
                  <a:pt x="799624" y="3000076"/>
                </a:cubicBezTo>
                <a:cubicBezTo>
                  <a:pt x="776764" y="3101041"/>
                  <a:pt x="759619" y="3202959"/>
                  <a:pt x="741521" y="3304876"/>
                </a:cubicBezTo>
                <a:cubicBezTo>
                  <a:pt x="736759" y="3330594"/>
                  <a:pt x="739616" y="3358216"/>
                  <a:pt x="736759" y="3384886"/>
                </a:cubicBezTo>
                <a:cubicBezTo>
                  <a:pt x="735806" y="3396316"/>
                  <a:pt x="727234" y="3407746"/>
                  <a:pt x="725329" y="3419176"/>
                </a:cubicBezTo>
                <a:cubicBezTo>
                  <a:pt x="717709" y="3455371"/>
                  <a:pt x="711994" y="3492519"/>
                  <a:pt x="705326" y="3529666"/>
                </a:cubicBezTo>
                <a:cubicBezTo>
                  <a:pt x="696754" y="3573481"/>
                  <a:pt x="687229" y="3617296"/>
                  <a:pt x="679609" y="3662064"/>
                </a:cubicBezTo>
                <a:cubicBezTo>
                  <a:pt x="671036" y="3712546"/>
                  <a:pt x="662464" y="3763029"/>
                  <a:pt x="654844" y="3813511"/>
                </a:cubicBezTo>
                <a:cubicBezTo>
                  <a:pt x="645319" y="3871614"/>
                  <a:pt x="636746" y="3930669"/>
                  <a:pt x="628174" y="3989724"/>
                </a:cubicBezTo>
                <a:cubicBezTo>
                  <a:pt x="622459" y="4024966"/>
                  <a:pt x="617696" y="4060209"/>
                  <a:pt x="611981" y="4096404"/>
                </a:cubicBezTo>
                <a:cubicBezTo>
                  <a:pt x="606266" y="4132599"/>
                  <a:pt x="601504" y="4168794"/>
                  <a:pt x="595789" y="4204989"/>
                </a:cubicBezTo>
                <a:cubicBezTo>
                  <a:pt x="588169" y="4256424"/>
                  <a:pt x="580549" y="4308811"/>
                  <a:pt x="572929" y="4360246"/>
                </a:cubicBezTo>
                <a:cubicBezTo>
                  <a:pt x="572929" y="4362151"/>
                  <a:pt x="571976" y="4364056"/>
                  <a:pt x="571976" y="4365961"/>
                </a:cubicBezTo>
                <a:cubicBezTo>
                  <a:pt x="567214" y="4396441"/>
                  <a:pt x="567214" y="4396441"/>
                  <a:pt x="536734" y="4398346"/>
                </a:cubicBezTo>
                <a:cubicBezTo>
                  <a:pt x="493871" y="4401204"/>
                  <a:pt x="451961" y="4402156"/>
                  <a:pt x="410051" y="4390726"/>
                </a:cubicBezTo>
                <a:cubicBezTo>
                  <a:pt x="397669" y="4386916"/>
                  <a:pt x="384334" y="4386916"/>
                  <a:pt x="377666" y="4404061"/>
                </a:cubicBezTo>
                <a:cubicBezTo>
                  <a:pt x="375761" y="4408824"/>
                  <a:pt x="364331" y="4413586"/>
                  <a:pt x="359569" y="4412634"/>
                </a:cubicBezTo>
                <a:cubicBezTo>
                  <a:pt x="352901" y="4410729"/>
                  <a:pt x="343376" y="4403109"/>
                  <a:pt x="343376" y="4397394"/>
                </a:cubicBezTo>
                <a:cubicBezTo>
                  <a:pt x="343376" y="4379296"/>
                  <a:pt x="331946" y="4377391"/>
                  <a:pt x="319564" y="4374534"/>
                </a:cubicBezTo>
                <a:cubicBezTo>
                  <a:pt x="313849" y="4372629"/>
                  <a:pt x="307181" y="4371676"/>
                  <a:pt x="301466" y="4369771"/>
                </a:cubicBezTo>
                <a:cubicBezTo>
                  <a:pt x="286226" y="4364056"/>
                  <a:pt x="279559" y="4370724"/>
                  <a:pt x="276701" y="4385011"/>
                </a:cubicBezTo>
                <a:cubicBezTo>
                  <a:pt x="266224" y="4432636"/>
                  <a:pt x="249079" y="4446924"/>
                  <a:pt x="198596" y="4448829"/>
                </a:cubicBezTo>
                <a:cubicBezTo>
                  <a:pt x="158591" y="4449781"/>
                  <a:pt x="117634" y="4452639"/>
                  <a:pt x="78581" y="4447876"/>
                </a:cubicBezTo>
                <a:cubicBezTo>
                  <a:pt x="53816" y="4445019"/>
                  <a:pt x="23336" y="4448829"/>
                  <a:pt x="7144" y="4419301"/>
                </a:cubicBezTo>
                <a:cubicBezTo>
                  <a:pt x="10001" y="4402156"/>
                  <a:pt x="10001" y="4390726"/>
                  <a:pt x="10001" y="4380249"/>
                </a:cubicBezTo>
                <a:close/>
                <a:moveTo>
                  <a:pt x="705326" y="762654"/>
                </a:moveTo>
                <a:cubicBezTo>
                  <a:pt x="711041" y="774084"/>
                  <a:pt x="719614" y="783609"/>
                  <a:pt x="719614" y="792181"/>
                </a:cubicBezTo>
                <a:cubicBezTo>
                  <a:pt x="718661" y="812184"/>
                  <a:pt x="727234" y="826471"/>
                  <a:pt x="739616" y="840759"/>
                </a:cubicBezTo>
                <a:cubicBezTo>
                  <a:pt x="746284" y="848379"/>
                  <a:pt x="751046" y="857904"/>
                  <a:pt x="752951" y="867429"/>
                </a:cubicBezTo>
                <a:cubicBezTo>
                  <a:pt x="756761" y="893146"/>
                  <a:pt x="758666" y="919816"/>
                  <a:pt x="760571" y="945534"/>
                </a:cubicBezTo>
                <a:cubicBezTo>
                  <a:pt x="765334" y="999826"/>
                  <a:pt x="768191" y="1055071"/>
                  <a:pt x="775811" y="1109364"/>
                </a:cubicBezTo>
                <a:cubicBezTo>
                  <a:pt x="789146" y="1206519"/>
                  <a:pt x="821531" y="1297006"/>
                  <a:pt x="866299" y="1383684"/>
                </a:cubicBezTo>
                <a:cubicBezTo>
                  <a:pt x="872966" y="1397019"/>
                  <a:pt x="880586" y="1410354"/>
                  <a:pt x="890111" y="1427499"/>
                </a:cubicBezTo>
                <a:cubicBezTo>
                  <a:pt x="899636" y="1404639"/>
                  <a:pt x="907256" y="1387494"/>
                  <a:pt x="914876" y="1369396"/>
                </a:cubicBezTo>
                <a:cubicBezTo>
                  <a:pt x="945356" y="1291291"/>
                  <a:pt x="974884" y="1213186"/>
                  <a:pt x="1006316" y="1135081"/>
                </a:cubicBezTo>
                <a:cubicBezTo>
                  <a:pt x="1022509" y="1094124"/>
                  <a:pt x="1042511" y="1055071"/>
                  <a:pt x="1058704" y="1014114"/>
                </a:cubicBezTo>
                <a:cubicBezTo>
                  <a:pt x="1063466" y="1002684"/>
                  <a:pt x="1061561" y="987444"/>
                  <a:pt x="1060609" y="974109"/>
                </a:cubicBezTo>
                <a:cubicBezTo>
                  <a:pt x="1058704" y="943629"/>
                  <a:pt x="1054894" y="912196"/>
                  <a:pt x="1052989" y="881716"/>
                </a:cubicBezTo>
                <a:cubicBezTo>
                  <a:pt x="1052989" y="876001"/>
                  <a:pt x="1058704" y="865524"/>
                  <a:pt x="1063466" y="863619"/>
                </a:cubicBezTo>
                <a:cubicBezTo>
                  <a:pt x="1091089" y="852189"/>
                  <a:pt x="1113949" y="835996"/>
                  <a:pt x="1126331" y="804564"/>
                </a:cubicBezTo>
                <a:cubicBezTo>
                  <a:pt x="1145381" y="835996"/>
                  <a:pt x="1173956" y="844569"/>
                  <a:pt x="1206341" y="850284"/>
                </a:cubicBezTo>
                <a:cubicBezTo>
                  <a:pt x="1192054" y="790276"/>
                  <a:pt x="1109186" y="661689"/>
                  <a:pt x="1067276" y="633114"/>
                </a:cubicBezTo>
                <a:cubicBezTo>
                  <a:pt x="1054894" y="656926"/>
                  <a:pt x="1046321" y="680739"/>
                  <a:pt x="1049179" y="710266"/>
                </a:cubicBezTo>
                <a:cubicBezTo>
                  <a:pt x="1051084" y="732174"/>
                  <a:pt x="1044416" y="755034"/>
                  <a:pt x="1040606" y="776941"/>
                </a:cubicBezTo>
                <a:cubicBezTo>
                  <a:pt x="1038701" y="789324"/>
                  <a:pt x="1033939" y="800754"/>
                  <a:pt x="1030129" y="814089"/>
                </a:cubicBezTo>
                <a:cubicBezTo>
                  <a:pt x="1008221" y="813136"/>
                  <a:pt x="1000601" y="831234"/>
                  <a:pt x="997744" y="848379"/>
                </a:cubicBezTo>
                <a:cubicBezTo>
                  <a:pt x="986314" y="908386"/>
                  <a:pt x="935831" y="942676"/>
                  <a:pt x="904399" y="990301"/>
                </a:cubicBezTo>
                <a:cubicBezTo>
                  <a:pt x="903446" y="992206"/>
                  <a:pt x="899636" y="992206"/>
                  <a:pt x="897731" y="993159"/>
                </a:cubicBezTo>
                <a:cubicBezTo>
                  <a:pt x="891064" y="973156"/>
                  <a:pt x="888206" y="952201"/>
                  <a:pt x="878681" y="936009"/>
                </a:cubicBezTo>
                <a:cubicBezTo>
                  <a:pt x="861536" y="908386"/>
                  <a:pt x="838676" y="883621"/>
                  <a:pt x="818674" y="856951"/>
                </a:cubicBezTo>
                <a:cubicBezTo>
                  <a:pt x="809149" y="844569"/>
                  <a:pt x="797719" y="835044"/>
                  <a:pt x="780574" y="843616"/>
                </a:cubicBezTo>
                <a:cubicBezTo>
                  <a:pt x="735806" y="768369"/>
                  <a:pt x="741521" y="683596"/>
                  <a:pt x="797719" y="592156"/>
                </a:cubicBezTo>
                <a:cubicBezTo>
                  <a:pt x="740569" y="601681"/>
                  <a:pt x="645319" y="736936"/>
                  <a:pt x="634841" y="825519"/>
                </a:cubicBezTo>
                <a:cubicBezTo>
                  <a:pt x="658654" y="805516"/>
                  <a:pt x="680561" y="786466"/>
                  <a:pt x="705326" y="762654"/>
                </a:cubicBezTo>
                <a:close/>
                <a:moveTo>
                  <a:pt x="1273969" y="1329391"/>
                </a:moveTo>
                <a:cubicBezTo>
                  <a:pt x="1276826" y="1338916"/>
                  <a:pt x="1278731" y="1347489"/>
                  <a:pt x="1280636" y="1357014"/>
                </a:cubicBezTo>
                <a:cubicBezTo>
                  <a:pt x="1285399" y="1378921"/>
                  <a:pt x="1291114" y="1401781"/>
                  <a:pt x="1294924" y="1423689"/>
                </a:cubicBezTo>
                <a:cubicBezTo>
                  <a:pt x="1302544" y="1467504"/>
                  <a:pt x="1308259" y="1512271"/>
                  <a:pt x="1315879" y="1556086"/>
                </a:cubicBezTo>
                <a:cubicBezTo>
                  <a:pt x="1322546" y="1594186"/>
                  <a:pt x="1334929" y="1631334"/>
                  <a:pt x="1337786" y="1669434"/>
                </a:cubicBezTo>
                <a:cubicBezTo>
                  <a:pt x="1340644" y="1708486"/>
                  <a:pt x="1354931" y="1741824"/>
                  <a:pt x="1370171" y="1777066"/>
                </a:cubicBezTo>
                <a:cubicBezTo>
                  <a:pt x="1385411" y="1810404"/>
                  <a:pt x="1405414" y="1822786"/>
                  <a:pt x="1441609" y="1820881"/>
                </a:cubicBezTo>
                <a:cubicBezTo>
                  <a:pt x="1461611" y="1819929"/>
                  <a:pt x="1470184" y="1813261"/>
                  <a:pt x="1473041" y="1796116"/>
                </a:cubicBezTo>
                <a:cubicBezTo>
                  <a:pt x="1477804" y="1759921"/>
                  <a:pt x="1494949" y="1729441"/>
                  <a:pt x="1516856" y="1700866"/>
                </a:cubicBezTo>
                <a:cubicBezTo>
                  <a:pt x="1524476" y="1691341"/>
                  <a:pt x="1534954" y="1682769"/>
                  <a:pt x="1537811" y="1671339"/>
                </a:cubicBezTo>
                <a:cubicBezTo>
                  <a:pt x="1543526" y="1653241"/>
                  <a:pt x="1541621" y="1633239"/>
                  <a:pt x="1547336" y="1614189"/>
                </a:cubicBezTo>
                <a:cubicBezTo>
                  <a:pt x="1551146" y="1599901"/>
                  <a:pt x="1560671" y="1586566"/>
                  <a:pt x="1568291" y="1573231"/>
                </a:cubicBezTo>
                <a:cubicBezTo>
                  <a:pt x="1571149" y="1568469"/>
                  <a:pt x="1576864" y="1562754"/>
                  <a:pt x="1575911" y="1558944"/>
                </a:cubicBezTo>
                <a:cubicBezTo>
                  <a:pt x="1570196" y="1522749"/>
                  <a:pt x="1572101" y="1486554"/>
                  <a:pt x="1582579" y="1450359"/>
                </a:cubicBezTo>
                <a:cubicBezTo>
                  <a:pt x="1583531" y="1446549"/>
                  <a:pt x="1581626" y="1438929"/>
                  <a:pt x="1577816" y="1436071"/>
                </a:cubicBezTo>
                <a:cubicBezTo>
                  <a:pt x="1541621" y="1396066"/>
                  <a:pt x="1504474" y="1357966"/>
                  <a:pt x="1470184" y="1317009"/>
                </a:cubicBezTo>
                <a:cubicBezTo>
                  <a:pt x="1442561" y="1283671"/>
                  <a:pt x="1419701" y="1247476"/>
                  <a:pt x="1383506" y="1220806"/>
                </a:cubicBezTo>
                <a:cubicBezTo>
                  <a:pt x="1371124" y="1212234"/>
                  <a:pt x="1363504" y="1207471"/>
                  <a:pt x="1353026" y="1221759"/>
                </a:cubicBezTo>
                <a:cubicBezTo>
                  <a:pt x="1329214" y="1253191"/>
                  <a:pt x="1304449" y="1283671"/>
                  <a:pt x="1280636" y="1315104"/>
                </a:cubicBezTo>
                <a:cubicBezTo>
                  <a:pt x="1276826" y="1318914"/>
                  <a:pt x="1275874" y="1324629"/>
                  <a:pt x="1273969" y="1329391"/>
                </a:cubicBezTo>
                <a:close/>
                <a:moveTo>
                  <a:pt x="599599" y="1884699"/>
                </a:moveTo>
                <a:cubicBezTo>
                  <a:pt x="601504" y="1883746"/>
                  <a:pt x="602456" y="1882794"/>
                  <a:pt x="604361" y="1880889"/>
                </a:cubicBezTo>
                <a:cubicBezTo>
                  <a:pt x="601504" y="1873269"/>
                  <a:pt x="599599" y="1865649"/>
                  <a:pt x="596741" y="1858029"/>
                </a:cubicBezTo>
                <a:cubicBezTo>
                  <a:pt x="581501" y="1814214"/>
                  <a:pt x="580549" y="1767541"/>
                  <a:pt x="581501" y="1721821"/>
                </a:cubicBezTo>
                <a:cubicBezTo>
                  <a:pt x="582454" y="1705629"/>
                  <a:pt x="586264" y="1688484"/>
                  <a:pt x="583406" y="1673244"/>
                </a:cubicBezTo>
                <a:cubicBezTo>
                  <a:pt x="577691" y="1645621"/>
                  <a:pt x="567214" y="1618951"/>
                  <a:pt x="558641" y="1591329"/>
                </a:cubicBezTo>
                <a:cubicBezTo>
                  <a:pt x="556736" y="1583709"/>
                  <a:pt x="554831" y="1576089"/>
                  <a:pt x="555784" y="1568469"/>
                </a:cubicBezTo>
                <a:cubicBezTo>
                  <a:pt x="561499" y="1517034"/>
                  <a:pt x="547211" y="1469409"/>
                  <a:pt x="531019" y="1421784"/>
                </a:cubicBezTo>
                <a:cubicBezTo>
                  <a:pt x="521494" y="1392256"/>
                  <a:pt x="511016" y="1362729"/>
                  <a:pt x="503396" y="1333201"/>
                </a:cubicBezTo>
                <a:cubicBezTo>
                  <a:pt x="495776" y="1300816"/>
                  <a:pt x="491014" y="1268431"/>
                  <a:pt x="484346" y="1236046"/>
                </a:cubicBezTo>
                <a:cubicBezTo>
                  <a:pt x="482441" y="1228426"/>
                  <a:pt x="476726" y="1222711"/>
                  <a:pt x="472916" y="1215091"/>
                </a:cubicBezTo>
                <a:cubicBezTo>
                  <a:pt x="465296" y="1218901"/>
                  <a:pt x="454819" y="1221759"/>
                  <a:pt x="451009" y="1228426"/>
                </a:cubicBezTo>
                <a:cubicBezTo>
                  <a:pt x="443389" y="1241761"/>
                  <a:pt x="439579" y="1257954"/>
                  <a:pt x="431959" y="1271289"/>
                </a:cubicBezTo>
                <a:cubicBezTo>
                  <a:pt x="414814" y="1302721"/>
                  <a:pt x="402431" y="1339869"/>
                  <a:pt x="375761" y="1361776"/>
                </a:cubicBezTo>
                <a:cubicBezTo>
                  <a:pt x="339566" y="1390351"/>
                  <a:pt x="345281" y="1431309"/>
                  <a:pt x="330994" y="1464646"/>
                </a:cubicBezTo>
                <a:cubicBezTo>
                  <a:pt x="330041" y="1466551"/>
                  <a:pt x="332899" y="1470361"/>
                  <a:pt x="333851" y="1471314"/>
                </a:cubicBezTo>
                <a:cubicBezTo>
                  <a:pt x="354806" y="1492269"/>
                  <a:pt x="355759" y="1517986"/>
                  <a:pt x="353854" y="1544656"/>
                </a:cubicBezTo>
                <a:cubicBezTo>
                  <a:pt x="353854" y="1552276"/>
                  <a:pt x="356711" y="1563706"/>
                  <a:pt x="361474" y="1568469"/>
                </a:cubicBezTo>
                <a:cubicBezTo>
                  <a:pt x="385286" y="1593234"/>
                  <a:pt x="392906" y="1622761"/>
                  <a:pt x="390049" y="1656099"/>
                </a:cubicBezTo>
                <a:cubicBezTo>
                  <a:pt x="389096" y="1662766"/>
                  <a:pt x="391001" y="1671339"/>
                  <a:pt x="395764" y="1677054"/>
                </a:cubicBezTo>
                <a:cubicBezTo>
                  <a:pt x="431006" y="1721821"/>
                  <a:pt x="456724" y="1772304"/>
                  <a:pt x="474821" y="1826596"/>
                </a:cubicBezTo>
                <a:cubicBezTo>
                  <a:pt x="479584" y="1842789"/>
                  <a:pt x="489109" y="1853266"/>
                  <a:pt x="507206" y="1858029"/>
                </a:cubicBezTo>
                <a:cubicBezTo>
                  <a:pt x="524351" y="1861839"/>
                  <a:pt x="539591" y="1874221"/>
                  <a:pt x="558641" y="1866601"/>
                </a:cubicBezTo>
                <a:cubicBezTo>
                  <a:pt x="562451" y="1865649"/>
                  <a:pt x="568166" y="1870411"/>
                  <a:pt x="573881" y="1872316"/>
                </a:cubicBezTo>
                <a:cubicBezTo>
                  <a:pt x="584359" y="1877079"/>
                  <a:pt x="591979" y="1880889"/>
                  <a:pt x="599599" y="1884699"/>
                </a:cubicBezTo>
                <a:close/>
                <a:moveTo>
                  <a:pt x="930116" y="1638954"/>
                </a:moveTo>
                <a:cubicBezTo>
                  <a:pt x="932974" y="1620856"/>
                  <a:pt x="914876" y="1615141"/>
                  <a:pt x="905351" y="1617046"/>
                </a:cubicBezTo>
                <a:cubicBezTo>
                  <a:pt x="894874" y="1619904"/>
                  <a:pt x="883444" y="1634191"/>
                  <a:pt x="880586" y="1644669"/>
                </a:cubicBezTo>
                <a:cubicBezTo>
                  <a:pt x="877729" y="1657051"/>
                  <a:pt x="887254" y="1669434"/>
                  <a:pt x="903446" y="1670386"/>
                </a:cubicBezTo>
                <a:cubicBezTo>
                  <a:pt x="917734" y="1671339"/>
                  <a:pt x="930116" y="1657051"/>
                  <a:pt x="930116" y="1638954"/>
                </a:cubicBezTo>
                <a:close/>
                <a:moveTo>
                  <a:pt x="912019" y="1539894"/>
                </a:moveTo>
                <a:cubicBezTo>
                  <a:pt x="911066" y="1525606"/>
                  <a:pt x="909161" y="1509414"/>
                  <a:pt x="889159" y="1510366"/>
                </a:cubicBezTo>
                <a:cubicBezTo>
                  <a:pt x="873919" y="1510366"/>
                  <a:pt x="871061" y="1522749"/>
                  <a:pt x="871061" y="1535131"/>
                </a:cubicBezTo>
                <a:cubicBezTo>
                  <a:pt x="871061" y="1549419"/>
                  <a:pt x="875824" y="1563706"/>
                  <a:pt x="892969" y="1563706"/>
                </a:cubicBezTo>
                <a:cubicBezTo>
                  <a:pt x="908209" y="1563706"/>
                  <a:pt x="912971" y="1553229"/>
                  <a:pt x="912019" y="1539894"/>
                </a:cubicBezTo>
                <a:close/>
                <a:moveTo>
                  <a:pt x="918686" y="1769446"/>
                </a:moveTo>
                <a:cubicBezTo>
                  <a:pt x="931069" y="1758016"/>
                  <a:pt x="943451" y="1751349"/>
                  <a:pt x="946309" y="1741824"/>
                </a:cubicBezTo>
                <a:cubicBezTo>
                  <a:pt x="947261" y="1736109"/>
                  <a:pt x="934879" y="1723726"/>
                  <a:pt x="926306" y="1718964"/>
                </a:cubicBezTo>
                <a:cubicBezTo>
                  <a:pt x="914876" y="1713249"/>
                  <a:pt x="895826" y="1726584"/>
                  <a:pt x="897731" y="1738014"/>
                </a:cubicBezTo>
                <a:cubicBezTo>
                  <a:pt x="899636" y="1747539"/>
                  <a:pt x="908209" y="1756111"/>
                  <a:pt x="918686" y="176944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5" name="Google Shape;1935;p12"/>
          <p:cNvSpPr/>
          <p:nvPr/>
        </p:nvSpPr>
        <p:spPr>
          <a:xfrm>
            <a:off x="4994303" y="2263594"/>
            <a:ext cx="1110489" cy="2864211"/>
          </a:xfrm>
          <a:custGeom>
            <a:avLst/>
            <a:gdLst/>
            <a:ahLst/>
            <a:cxnLst/>
            <a:rect l="l" t="t" r="r" b="b"/>
            <a:pathLst>
              <a:path w="1743075" h="4495800" extrusionOk="0">
                <a:moveTo>
                  <a:pt x="1732970" y="1329937"/>
                </a:moveTo>
                <a:cubicBezTo>
                  <a:pt x="1728207" y="1318507"/>
                  <a:pt x="1726302" y="1304219"/>
                  <a:pt x="1726302" y="1291837"/>
                </a:cubicBezTo>
                <a:cubicBezTo>
                  <a:pt x="1728207" y="1266119"/>
                  <a:pt x="1718682" y="1246117"/>
                  <a:pt x="1698680" y="1230877"/>
                </a:cubicBezTo>
                <a:cubicBezTo>
                  <a:pt x="1680582" y="1216589"/>
                  <a:pt x="1672962" y="1197539"/>
                  <a:pt x="1666295" y="1177537"/>
                </a:cubicBezTo>
                <a:cubicBezTo>
                  <a:pt x="1660580" y="1160392"/>
                  <a:pt x="1651055" y="1145152"/>
                  <a:pt x="1643435" y="1128959"/>
                </a:cubicBezTo>
                <a:cubicBezTo>
                  <a:pt x="1641530" y="1125149"/>
                  <a:pt x="1638672" y="1121339"/>
                  <a:pt x="1636767" y="1117529"/>
                </a:cubicBezTo>
                <a:cubicBezTo>
                  <a:pt x="1623432" y="1086097"/>
                  <a:pt x="1610097" y="1054664"/>
                  <a:pt x="1595810" y="1023232"/>
                </a:cubicBezTo>
                <a:cubicBezTo>
                  <a:pt x="1592952" y="1017517"/>
                  <a:pt x="1588190" y="1012754"/>
                  <a:pt x="1586285" y="1007039"/>
                </a:cubicBezTo>
                <a:cubicBezTo>
                  <a:pt x="1581522" y="995609"/>
                  <a:pt x="1574855" y="984179"/>
                  <a:pt x="1573902" y="972749"/>
                </a:cubicBezTo>
                <a:cubicBezTo>
                  <a:pt x="1571997" y="955604"/>
                  <a:pt x="1569140" y="939412"/>
                  <a:pt x="1560567" y="923219"/>
                </a:cubicBezTo>
                <a:cubicBezTo>
                  <a:pt x="1553900" y="910837"/>
                  <a:pt x="1552947" y="894644"/>
                  <a:pt x="1550090" y="880357"/>
                </a:cubicBezTo>
                <a:cubicBezTo>
                  <a:pt x="1549137" y="874642"/>
                  <a:pt x="1549137" y="868927"/>
                  <a:pt x="1547232" y="863212"/>
                </a:cubicBezTo>
                <a:cubicBezTo>
                  <a:pt x="1534850" y="824159"/>
                  <a:pt x="1521515" y="786059"/>
                  <a:pt x="1508180" y="747959"/>
                </a:cubicBezTo>
                <a:cubicBezTo>
                  <a:pt x="1501512" y="727957"/>
                  <a:pt x="1488177" y="713669"/>
                  <a:pt x="1468175" y="705097"/>
                </a:cubicBezTo>
                <a:cubicBezTo>
                  <a:pt x="1454840" y="699382"/>
                  <a:pt x="1442457" y="690809"/>
                  <a:pt x="1428170" y="685094"/>
                </a:cubicBezTo>
                <a:cubicBezTo>
                  <a:pt x="1412930" y="678427"/>
                  <a:pt x="1396737" y="673664"/>
                  <a:pt x="1380545" y="669854"/>
                </a:cubicBezTo>
                <a:cubicBezTo>
                  <a:pt x="1354827" y="663187"/>
                  <a:pt x="1329110" y="657472"/>
                  <a:pt x="1303392" y="650804"/>
                </a:cubicBezTo>
                <a:cubicBezTo>
                  <a:pt x="1302440" y="650804"/>
                  <a:pt x="1302440" y="649852"/>
                  <a:pt x="1301487" y="649852"/>
                </a:cubicBezTo>
                <a:cubicBezTo>
                  <a:pt x="1275770" y="643184"/>
                  <a:pt x="1249100" y="636517"/>
                  <a:pt x="1223382" y="629849"/>
                </a:cubicBezTo>
                <a:cubicBezTo>
                  <a:pt x="1202427" y="624134"/>
                  <a:pt x="1180520" y="619372"/>
                  <a:pt x="1160517" y="610799"/>
                </a:cubicBezTo>
                <a:cubicBezTo>
                  <a:pt x="1118607" y="591749"/>
                  <a:pt x="1104320" y="552697"/>
                  <a:pt x="1101462" y="511739"/>
                </a:cubicBezTo>
                <a:cubicBezTo>
                  <a:pt x="1098605" y="482212"/>
                  <a:pt x="1104320" y="452684"/>
                  <a:pt x="1106225" y="422204"/>
                </a:cubicBezTo>
                <a:cubicBezTo>
                  <a:pt x="1107177" y="411727"/>
                  <a:pt x="1110987" y="404107"/>
                  <a:pt x="1119560" y="398392"/>
                </a:cubicBezTo>
                <a:cubicBezTo>
                  <a:pt x="1136705" y="387914"/>
                  <a:pt x="1146230" y="371722"/>
                  <a:pt x="1150040" y="352672"/>
                </a:cubicBezTo>
                <a:cubicBezTo>
                  <a:pt x="1151945" y="344099"/>
                  <a:pt x="1155755" y="335527"/>
                  <a:pt x="1155755" y="326002"/>
                </a:cubicBezTo>
                <a:cubicBezTo>
                  <a:pt x="1155755" y="305047"/>
                  <a:pt x="1155755" y="284092"/>
                  <a:pt x="1153850" y="263137"/>
                </a:cubicBezTo>
                <a:cubicBezTo>
                  <a:pt x="1152897" y="254564"/>
                  <a:pt x="1148135" y="247897"/>
                  <a:pt x="1135752" y="252659"/>
                </a:cubicBezTo>
                <a:cubicBezTo>
                  <a:pt x="1125275" y="256469"/>
                  <a:pt x="1123370" y="252659"/>
                  <a:pt x="1124322" y="241229"/>
                </a:cubicBezTo>
                <a:cubicBezTo>
                  <a:pt x="1125275" y="228847"/>
                  <a:pt x="1125275" y="215512"/>
                  <a:pt x="1125275" y="203129"/>
                </a:cubicBezTo>
                <a:cubicBezTo>
                  <a:pt x="1125275" y="196462"/>
                  <a:pt x="1123370" y="188842"/>
                  <a:pt x="1124322" y="182174"/>
                </a:cubicBezTo>
                <a:cubicBezTo>
                  <a:pt x="1125275" y="133597"/>
                  <a:pt x="1102415" y="93592"/>
                  <a:pt x="1074792" y="56444"/>
                </a:cubicBezTo>
                <a:cubicBezTo>
                  <a:pt x="1069077" y="47872"/>
                  <a:pt x="1057647" y="42157"/>
                  <a:pt x="1048122" y="37394"/>
                </a:cubicBezTo>
                <a:cubicBezTo>
                  <a:pt x="1033835" y="30727"/>
                  <a:pt x="1019547" y="24059"/>
                  <a:pt x="1005260" y="20249"/>
                </a:cubicBezTo>
                <a:cubicBezTo>
                  <a:pt x="959540" y="5009"/>
                  <a:pt x="914772" y="-706"/>
                  <a:pt x="873815" y="24059"/>
                </a:cubicBezTo>
                <a:cubicBezTo>
                  <a:pt x="839525" y="45967"/>
                  <a:pt x="808092" y="71684"/>
                  <a:pt x="782375" y="104069"/>
                </a:cubicBezTo>
                <a:cubicBezTo>
                  <a:pt x="779517" y="107879"/>
                  <a:pt x="776660" y="112642"/>
                  <a:pt x="775707" y="117404"/>
                </a:cubicBezTo>
                <a:cubicBezTo>
                  <a:pt x="772850" y="131692"/>
                  <a:pt x="770945" y="145027"/>
                  <a:pt x="769040" y="159314"/>
                </a:cubicBezTo>
                <a:cubicBezTo>
                  <a:pt x="765230" y="204082"/>
                  <a:pt x="777612" y="249802"/>
                  <a:pt x="759515" y="293617"/>
                </a:cubicBezTo>
                <a:cubicBezTo>
                  <a:pt x="759515" y="294569"/>
                  <a:pt x="759515" y="296474"/>
                  <a:pt x="759515" y="297427"/>
                </a:cubicBezTo>
                <a:cubicBezTo>
                  <a:pt x="760467" y="322192"/>
                  <a:pt x="760467" y="346957"/>
                  <a:pt x="762372" y="370769"/>
                </a:cubicBezTo>
                <a:cubicBezTo>
                  <a:pt x="763325" y="390772"/>
                  <a:pt x="769040" y="409822"/>
                  <a:pt x="786185" y="424109"/>
                </a:cubicBezTo>
                <a:cubicBezTo>
                  <a:pt x="792852" y="429824"/>
                  <a:pt x="797615" y="438397"/>
                  <a:pt x="799520" y="446969"/>
                </a:cubicBezTo>
                <a:cubicBezTo>
                  <a:pt x="805235" y="469829"/>
                  <a:pt x="809045" y="493642"/>
                  <a:pt x="811902" y="517454"/>
                </a:cubicBezTo>
                <a:cubicBezTo>
                  <a:pt x="812855" y="525074"/>
                  <a:pt x="810950" y="536504"/>
                  <a:pt x="806187" y="540314"/>
                </a:cubicBezTo>
                <a:cubicBezTo>
                  <a:pt x="783327" y="557459"/>
                  <a:pt x="761420" y="578414"/>
                  <a:pt x="729035" y="576509"/>
                </a:cubicBezTo>
                <a:cubicBezTo>
                  <a:pt x="725225" y="576509"/>
                  <a:pt x="721415" y="578414"/>
                  <a:pt x="717605" y="579367"/>
                </a:cubicBezTo>
                <a:cubicBezTo>
                  <a:pt x="660455" y="592702"/>
                  <a:pt x="603305" y="606037"/>
                  <a:pt x="546155" y="617467"/>
                </a:cubicBezTo>
                <a:cubicBezTo>
                  <a:pt x="521390" y="622229"/>
                  <a:pt x="494720" y="623182"/>
                  <a:pt x="469955" y="627944"/>
                </a:cubicBezTo>
                <a:cubicBezTo>
                  <a:pt x="445190" y="632707"/>
                  <a:pt x="421377" y="639374"/>
                  <a:pt x="396612" y="646994"/>
                </a:cubicBezTo>
                <a:cubicBezTo>
                  <a:pt x="374705" y="653662"/>
                  <a:pt x="357560" y="668902"/>
                  <a:pt x="348035" y="688904"/>
                </a:cubicBezTo>
                <a:cubicBezTo>
                  <a:pt x="329937" y="727004"/>
                  <a:pt x="321365" y="767009"/>
                  <a:pt x="311840" y="807014"/>
                </a:cubicBezTo>
                <a:cubicBezTo>
                  <a:pt x="308030" y="824159"/>
                  <a:pt x="302315" y="838447"/>
                  <a:pt x="287075" y="848924"/>
                </a:cubicBezTo>
                <a:cubicBezTo>
                  <a:pt x="269930" y="861307"/>
                  <a:pt x="253737" y="875594"/>
                  <a:pt x="246117" y="896549"/>
                </a:cubicBezTo>
                <a:cubicBezTo>
                  <a:pt x="243260" y="905122"/>
                  <a:pt x="239450" y="914647"/>
                  <a:pt x="233735" y="922267"/>
                </a:cubicBezTo>
                <a:cubicBezTo>
                  <a:pt x="209922" y="950842"/>
                  <a:pt x="195635" y="987037"/>
                  <a:pt x="164202" y="1008944"/>
                </a:cubicBezTo>
                <a:cubicBezTo>
                  <a:pt x="159440" y="1012754"/>
                  <a:pt x="155630" y="1018469"/>
                  <a:pt x="152772" y="1024184"/>
                </a:cubicBezTo>
                <a:cubicBezTo>
                  <a:pt x="128960" y="1059427"/>
                  <a:pt x="105147" y="1094669"/>
                  <a:pt x="81335" y="1130864"/>
                </a:cubicBezTo>
                <a:cubicBezTo>
                  <a:pt x="50855" y="1177537"/>
                  <a:pt x="22280" y="1225162"/>
                  <a:pt x="10850" y="1280407"/>
                </a:cubicBezTo>
                <a:cubicBezTo>
                  <a:pt x="2277" y="1320412"/>
                  <a:pt x="8945" y="1359464"/>
                  <a:pt x="27042" y="1395659"/>
                </a:cubicBezTo>
                <a:cubicBezTo>
                  <a:pt x="36567" y="1415662"/>
                  <a:pt x="49902" y="1434712"/>
                  <a:pt x="61332" y="1453762"/>
                </a:cubicBezTo>
                <a:cubicBezTo>
                  <a:pt x="66095" y="1460429"/>
                  <a:pt x="71810" y="1467097"/>
                  <a:pt x="74667" y="1474717"/>
                </a:cubicBezTo>
                <a:cubicBezTo>
                  <a:pt x="78477" y="1489004"/>
                  <a:pt x="83240" y="1501387"/>
                  <a:pt x="97527" y="1509007"/>
                </a:cubicBezTo>
                <a:cubicBezTo>
                  <a:pt x="102290" y="1510912"/>
                  <a:pt x="104195" y="1517579"/>
                  <a:pt x="108005" y="1522342"/>
                </a:cubicBezTo>
                <a:cubicBezTo>
                  <a:pt x="126102" y="1549012"/>
                  <a:pt x="143247" y="1575682"/>
                  <a:pt x="162297" y="1602352"/>
                </a:cubicBezTo>
                <a:cubicBezTo>
                  <a:pt x="174680" y="1620449"/>
                  <a:pt x="189920" y="1636642"/>
                  <a:pt x="201350" y="1654739"/>
                </a:cubicBezTo>
                <a:cubicBezTo>
                  <a:pt x="228020" y="1694744"/>
                  <a:pt x="257547" y="1731892"/>
                  <a:pt x="288980" y="1768087"/>
                </a:cubicBezTo>
                <a:cubicBezTo>
                  <a:pt x="300410" y="1781422"/>
                  <a:pt x="303267" y="1794757"/>
                  <a:pt x="300410" y="1810949"/>
                </a:cubicBezTo>
                <a:cubicBezTo>
                  <a:pt x="295647" y="1843334"/>
                  <a:pt x="290885" y="1875719"/>
                  <a:pt x="288027" y="1909057"/>
                </a:cubicBezTo>
                <a:cubicBezTo>
                  <a:pt x="284217" y="1960492"/>
                  <a:pt x="282312" y="2012879"/>
                  <a:pt x="279455" y="2064314"/>
                </a:cubicBezTo>
                <a:cubicBezTo>
                  <a:pt x="279455" y="2069077"/>
                  <a:pt x="278502" y="2074792"/>
                  <a:pt x="277550" y="2079554"/>
                </a:cubicBezTo>
                <a:cubicBezTo>
                  <a:pt x="273740" y="2117654"/>
                  <a:pt x="268025" y="2154802"/>
                  <a:pt x="266120" y="2192902"/>
                </a:cubicBezTo>
                <a:cubicBezTo>
                  <a:pt x="264215" y="2241479"/>
                  <a:pt x="263262" y="2290057"/>
                  <a:pt x="265167" y="2338634"/>
                </a:cubicBezTo>
                <a:cubicBezTo>
                  <a:pt x="266120" y="2381497"/>
                  <a:pt x="259452" y="2422454"/>
                  <a:pt x="251832" y="2463412"/>
                </a:cubicBezTo>
                <a:cubicBezTo>
                  <a:pt x="248975" y="2479604"/>
                  <a:pt x="253737" y="2490082"/>
                  <a:pt x="268025" y="2496749"/>
                </a:cubicBezTo>
                <a:cubicBezTo>
                  <a:pt x="297552" y="2508179"/>
                  <a:pt x="326127" y="2523419"/>
                  <a:pt x="358512" y="2521514"/>
                </a:cubicBezTo>
                <a:cubicBezTo>
                  <a:pt x="365180" y="2521514"/>
                  <a:pt x="370895" y="2523419"/>
                  <a:pt x="377562" y="2525324"/>
                </a:cubicBezTo>
                <a:cubicBezTo>
                  <a:pt x="411852" y="2531039"/>
                  <a:pt x="443285" y="2530087"/>
                  <a:pt x="467097" y="2499607"/>
                </a:cubicBezTo>
                <a:cubicBezTo>
                  <a:pt x="474717" y="2490082"/>
                  <a:pt x="485195" y="2483414"/>
                  <a:pt x="496625" y="2472937"/>
                </a:cubicBezTo>
                <a:cubicBezTo>
                  <a:pt x="497577" y="2485319"/>
                  <a:pt x="498530" y="2492939"/>
                  <a:pt x="498530" y="2500559"/>
                </a:cubicBezTo>
                <a:cubicBezTo>
                  <a:pt x="498530" y="2551994"/>
                  <a:pt x="498530" y="2602477"/>
                  <a:pt x="497577" y="2653912"/>
                </a:cubicBezTo>
                <a:cubicBezTo>
                  <a:pt x="496625" y="2687249"/>
                  <a:pt x="492815" y="2719634"/>
                  <a:pt x="491862" y="2752972"/>
                </a:cubicBezTo>
                <a:cubicBezTo>
                  <a:pt x="490910" y="2807264"/>
                  <a:pt x="491862" y="2861557"/>
                  <a:pt x="489957" y="2915849"/>
                </a:cubicBezTo>
                <a:cubicBezTo>
                  <a:pt x="486147" y="3045389"/>
                  <a:pt x="496625" y="3174929"/>
                  <a:pt x="483290" y="3303517"/>
                </a:cubicBezTo>
                <a:cubicBezTo>
                  <a:pt x="479480" y="3343522"/>
                  <a:pt x="482337" y="3383527"/>
                  <a:pt x="483290" y="3423532"/>
                </a:cubicBezTo>
                <a:cubicBezTo>
                  <a:pt x="484242" y="3504494"/>
                  <a:pt x="483290" y="3585457"/>
                  <a:pt x="489005" y="3666419"/>
                </a:cubicBezTo>
                <a:cubicBezTo>
                  <a:pt x="495672" y="3761669"/>
                  <a:pt x="495672" y="3857872"/>
                  <a:pt x="497577" y="3953122"/>
                </a:cubicBezTo>
                <a:cubicBezTo>
                  <a:pt x="497577" y="3956932"/>
                  <a:pt x="498530" y="3960742"/>
                  <a:pt x="498530" y="3964552"/>
                </a:cubicBezTo>
                <a:cubicBezTo>
                  <a:pt x="500435" y="3982649"/>
                  <a:pt x="503292" y="4001699"/>
                  <a:pt x="505197" y="4019797"/>
                </a:cubicBezTo>
                <a:cubicBezTo>
                  <a:pt x="506150" y="4040752"/>
                  <a:pt x="506150" y="4062659"/>
                  <a:pt x="507102" y="4083614"/>
                </a:cubicBezTo>
                <a:cubicBezTo>
                  <a:pt x="508055" y="4093139"/>
                  <a:pt x="509007" y="4104569"/>
                  <a:pt x="513770" y="4111237"/>
                </a:cubicBezTo>
                <a:cubicBezTo>
                  <a:pt x="528057" y="4131239"/>
                  <a:pt x="534725" y="4153147"/>
                  <a:pt x="539487" y="4176959"/>
                </a:cubicBezTo>
                <a:cubicBezTo>
                  <a:pt x="546155" y="4211249"/>
                  <a:pt x="554727" y="4244587"/>
                  <a:pt x="562347" y="4278877"/>
                </a:cubicBezTo>
                <a:cubicBezTo>
                  <a:pt x="563300" y="4285544"/>
                  <a:pt x="565205" y="4295069"/>
                  <a:pt x="561395" y="4299832"/>
                </a:cubicBezTo>
                <a:cubicBezTo>
                  <a:pt x="549965" y="4316977"/>
                  <a:pt x="553775" y="4336027"/>
                  <a:pt x="551870" y="4354124"/>
                </a:cubicBezTo>
                <a:cubicBezTo>
                  <a:pt x="549965" y="4379842"/>
                  <a:pt x="563300" y="4395082"/>
                  <a:pt x="583302" y="4404607"/>
                </a:cubicBezTo>
                <a:cubicBezTo>
                  <a:pt x="591875" y="4409369"/>
                  <a:pt x="597590" y="4414132"/>
                  <a:pt x="600447" y="4423657"/>
                </a:cubicBezTo>
                <a:cubicBezTo>
                  <a:pt x="605210" y="4438897"/>
                  <a:pt x="614735" y="4452232"/>
                  <a:pt x="628070" y="4459852"/>
                </a:cubicBezTo>
                <a:cubicBezTo>
                  <a:pt x="648072" y="4469377"/>
                  <a:pt x="669027" y="4478902"/>
                  <a:pt x="690935" y="4483664"/>
                </a:cubicBezTo>
                <a:cubicBezTo>
                  <a:pt x="713795" y="4489379"/>
                  <a:pt x="738560" y="4491284"/>
                  <a:pt x="762372" y="4492237"/>
                </a:cubicBezTo>
                <a:cubicBezTo>
                  <a:pt x="808092" y="4493189"/>
                  <a:pt x="852860" y="4493189"/>
                  <a:pt x="898580" y="4493189"/>
                </a:cubicBezTo>
                <a:cubicBezTo>
                  <a:pt x="917630" y="4493189"/>
                  <a:pt x="922392" y="4482712"/>
                  <a:pt x="913820" y="4464614"/>
                </a:cubicBezTo>
                <a:cubicBezTo>
                  <a:pt x="909057" y="4455089"/>
                  <a:pt x="906200" y="4444612"/>
                  <a:pt x="901437" y="4434134"/>
                </a:cubicBezTo>
                <a:cubicBezTo>
                  <a:pt x="890960" y="4406512"/>
                  <a:pt x="880482" y="4378889"/>
                  <a:pt x="869052" y="4351267"/>
                </a:cubicBezTo>
                <a:cubicBezTo>
                  <a:pt x="867147" y="4346504"/>
                  <a:pt x="863337" y="4342694"/>
                  <a:pt x="859527" y="4338884"/>
                </a:cubicBezTo>
                <a:cubicBezTo>
                  <a:pt x="837620" y="4317929"/>
                  <a:pt x="818570" y="4295069"/>
                  <a:pt x="811902" y="4263637"/>
                </a:cubicBezTo>
                <a:cubicBezTo>
                  <a:pt x="808092" y="4244587"/>
                  <a:pt x="806187" y="4225537"/>
                  <a:pt x="812855" y="4206487"/>
                </a:cubicBezTo>
                <a:cubicBezTo>
                  <a:pt x="817617" y="4193152"/>
                  <a:pt x="820475" y="4178864"/>
                  <a:pt x="823332" y="4165529"/>
                </a:cubicBezTo>
                <a:cubicBezTo>
                  <a:pt x="830000" y="4127429"/>
                  <a:pt x="835715" y="4089329"/>
                  <a:pt x="841430" y="4050277"/>
                </a:cubicBezTo>
                <a:cubicBezTo>
                  <a:pt x="845240" y="4028369"/>
                  <a:pt x="850955" y="4005509"/>
                  <a:pt x="849050" y="3982649"/>
                </a:cubicBezTo>
                <a:cubicBezTo>
                  <a:pt x="843335" y="3899782"/>
                  <a:pt x="839525" y="3817867"/>
                  <a:pt x="837620" y="3734999"/>
                </a:cubicBezTo>
                <a:cubicBezTo>
                  <a:pt x="836667" y="3711187"/>
                  <a:pt x="831905" y="3686422"/>
                  <a:pt x="826190" y="3662609"/>
                </a:cubicBezTo>
                <a:cubicBezTo>
                  <a:pt x="821427" y="3641654"/>
                  <a:pt x="813807" y="3622604"/>
                  <a:pt x="807140" y="3601649"/>
                </a:cubicBezTo>
                <a:cubicBezTo>
                  <a:pt x="801425" y="3580694"/>
                  <a:pt x="794757" y="3559739"/>
                  <a:pt x="789995" y="3537832"/>
                </a:cubicBezTo>
                <a:cubicBezTo>
                  <a:pt x="787137" y="3523544"/>
                  <a:pt x="785232" y="3508304"/>
                  <a:pt x="786185" y="3494017"/>
                </a:cubicBezTo>
                <a:cubicBezTo>
                  <a:pt x="786185" y="3480682"/>
                  <a:pt x="789995" y="3467347"/>
                  <a:pt x="790947" y="3454012"/>
                </a:cubicBezTo>
                <a:cubicBezTo>
                  <a:pt x="793805" y="3434009"/>
                  <a:pt x="797615" y="3413054"/>
                  <a:pt x="798567" y="3393052"/>
                </a:cubicBezTo>
                <a:cubicBezTo>
                  <a:pt x="799520" y="3353999"/>
                  <a:pt x="799520" y="3313994"/>
                  <a:pt x="799520" y="3274942"/>
                </a:cubicBezTo>
                <a:cubicBezTo>
                  <a:pt x="799520" y="3270179"/>
                  <a:pt x="800472" y="3262559"/>
                  <a:pt x="803330" y="3260654"/>
                </a:cubicBezTo>
                <a:cubicBezTo>
                  <a:pt x="818570" y="3252082"/>
                  <a:pt x="817617" y="3237794"/>
                  <a:pt x="819522" y="3223507"/>
                </a:cubicBezTo>
                <a:cubicBezTo>
                  <a:pt x="820475" y="3208267"/>
                  <a:pt x="822380" y="3193979"/>
                  <a:pt x="825237" y="3178739"/>
                </a:cubicBezTo>
                <a:cubicBezTo>
                  <a:pt x="847145" y="3057772"/>
                  <a:pt x="868100" y="2936804"/>
                  <a:pt x="903342" y="2818694"/>
                </a:cubicBezTo>
                <a:cubicBezTo>
                  <a:pt x="910010" y="2796787"/>
                  <a:pt x="915725" y="2773927"/>
                  <a:pt x="921440" y="2752019"/>
                </a:cubicBezTo>
                <a:cubicBezTo>
                  <a:pt x="923345" y="2752972"/>
                  <a:pt x="925250" y="2752972"/>
                  <a:pt x="927155" y="2753924"/>
                </a:cubicBezTo>
                <a:cubicBezTo>
                  <a:pt x="924297" y="2782499"/>
                  <a:pt x="921440" y="2810122"/>
                  <a:pt x="917630" y="2838697"/>
                </a:cubicBezTo>
                <a:cubicBezTo>
                  <a:pt x="906200" y="2923469"/>
                  <a:pt x="895722" y="3008242"/>
                  <a:pt x="899532" y="3093967"/>
                </a:cubicBezTo>
                <a:cubicBezTo>
                  <a:pt x="900485" y="3104444"/>
                  <a:pt x="903342" y="3113969"/>
                  <a:pt x="902390" y="3124447"/>
                </a:cubicBezTo>
                <a:cubicBezTo>
                  <a:pt x="900485" y="3146354"/>
                  <a:pt x="895722" y="3168262"/>
                  <a:pt x="893817" y="3190169"/>
                </a:cubicBezTo>
                <a:cubicBezTo>
                  <a:pt x="892865" y="3201599"/>
                  <a:pt x="893817" y="3213029"/>
                  <a:pt x="894770" y="3224459"/>
                </a:cubicBezTo>
                <a:cubicBezTo>
                  <a:pt x="898580" y="3258749"/>
                  <a:pt x="903342" y="3293039"/>
                  <a:pt x="905247" y="3328282"/>
                </a:cubicBezTo>
                <a:cubicBezTo>
                  <a:pt x="907152" y="3355904"/>
                  <a:pt x="904295" y="3383527"/>
                  <a:pt x="905247" y="3412102"/>
                </a:cubicBezTo>
                <a:cubicBezTo>
                  <a:pt x="908105" y="3485444"/>
                  <a:pt x="910962" y="3559739"/>
                  <a:pt x="913820" y="3633082"/>
                </a:cubicBezTo>
                <a:cubicBezTo>
                  <a:pt x="914772" y="3665467"/>
                  <a:pt x="917630" y="3697852"/>
                  <a:pt x="919535" y="3730237"/>
                </a:cubicBezTo>
                <a:cubicBezTo>
                  <a:pt x="919535" y="3740714"/>
                  <a:pt x="919535" y="3751192"/>
                  <a:pt x="916677" y="3760717"/>
                </a:cubicBezTo>
                <a:cubicBezTo>
                  <a:pt x="907152" y="3794054"/>
                  <a:pt x="897627" y="3827392"/>
                  <a:pt x="896675" y="3862634"/>
                </a:cubicBezTo>
                <a:cubicBezTo>
                  <a:pt x="894770" y="3919784"/>
                  <a:pt x="887150" y="3975982"/>
                  <a:pt x="883340" y="4033132"/>
                </a:cubicBezTo>
                <a:cubicBezTo>
                  <a:pt x="879530" y="4090282"/>
                  <a:pt x="874767" y="4147432"/>
                  <a:pt x="855717" y="4201724"/>
                </a:cubicBezTo>
                <a:cubicBezTo>
                  <a:pt x="845240" y="4233157"/>
                  <a:pt x="850955" y="4246492"/>
                  <a:pt x="880482" y="4262684"/>
                </a:cubicBezTo>
                <a:cubicBezTo>
                  <a:pt x="898580" y="4272209"/>
                  <a:pt x="917630" y="4279829"/>
                  <a:pt x="936680" y="4289354"/>
                </a:cubicBezTo>
                <a:cubicBezTo>
                  <a:pt x="950015" y="4296022"/>
                  <a:pt x="964302" y="4299832"/>
                  <a:pt x="979542" y="4295069"/>
                </a:cubicBezTo>
                <a:cubicBezTo>
                  <a:pt x="993830" y="4290307"/>
                  <a:pt x="1007165" y="4294117"/>
                  <a:pt x="1015737" y="4306499"/>
                </a:cubicBezTo>
                <a:cubicBezTo>
                  <a:pt x="1023357" y="4316977"/>
                  <a:pt x="1030977" y="4329359"/>
                  <a:pt x="1038597" y="4339837"/>
                </a:cubicBezTo>
                <a:cubicBezTo>
                  <a:pt x="1044312" y="4347457"/>
                  <a:pt x="1050980" y="4357934"/>
                  <a:pt x="1059552" y="4361744"/>
                </a:cubicBezTo>
                <a:cubicBezTo>
                  <a:pt x="1093842" y="4379842"/>
                  <a:pt x="1131942" y="4389367"/>
                  <a:pt x="1170995" y="4391272"/>
                </a:cubicBezTo>
                <a:cubicBezTo>
                  <a:pt x="1208142" y="4393177"/>
                  <a:pt x="1246242" y="4391272"/>
                  <a:pt x="1283390" y="4390319"/>
                </a:cubicBezTo>
                <a:cubicBezTo>
                  <a:pt x="1295772" y="4390319"/>
                  <a:pt x="1309107" y="4387462"/>
                  <a:pt x="1321490" y="4385557"/>
                </a:cubicBezTo>
                <a:cubicBezTo>
                  <a:pt x="1336730" y="4382699"/>
                  <a:pt x="1342445" y="4370317"/>
                  <a:pt x="1333872" y="4358887"/>
                </a:cubicBezTo>
                <a:cubicBezTo>
                  <a:pt x="1325300" y="4348409"/>
                  <a:pt x="1323395" y="4336027"/>
                  <a:pt x="1317680" y="4324597"/>
                </a:cubicBezTo>
                <a:cubicBezTo>
                  <a:pt x="1312917" y="4314119"/>
                  <a:pt x="1306250" y="4304594"/>
                  <a:pt x="1297677" y="4296974"/>
                </a:cubicBezTo>
                <a:cubicBezTo>
                  <a:pt x="1286247" y="4286497"/>
                  <a:pt x="1273865" y="4274114"/>
                  <a:pt x="1258625" y="4268399"/>
                </a:cubicBezTo>
                <a:cubicBezTo>
                  <a:pt x="1228145" y="4256017"/>
                  <a:pt x="1207190" y="4235062"/>
                  <a:pt x="1196712" y="4203629"/>
                </a:cubicBezTo>
                <a:cubicBezTo>
                  <a:pt x="1196712" y="4202677"/>
                  <a:pt x="1195760" y="4202677"/>
                  <a:pt x="1195760" y="4201724"/>
                </a:cubicBezTo>
                <a:cubicBezTo>
                  <a:pt x="1188140" y="4180769"/>
                  <a:pt x="1179567" y="4159814"/>
                  <a:pt x="1173852" y="4137907"/>
                </a:cubicBezTo>
                <a:cubicBezTo>
                  <a:pt x="1167185" y="4113142"/>
                  <a:pt x="1165280" y="4087424"/>
                  <a:pt x="1159565" y="4061707"/>
                </a:cubicBezTo>
                <a:cubicBezTo>
                  <a:pt x="1154802" y="4041704"/>
                  <a:pt x="1151945" y="4021702"/>
                  <a:pt x="1165280" y="4002652"/>
                </a:cubicBezTo>
                <a:cubicBezTo>
                  <a:pt x="1170995" y="3994079"/>
                  <a:pt x="1170995" y="3981697"/>
                  <a:pt x="1172900" y="3971219"/>
                </a:cubicBezTo>
                <a:cubicBezTo>
                  <a:pt x="1177662" y="3938834"/>
                  <a:pt x="1181472" y="3907402"/>
                  <a:pt x="1185282" y="3875017"/>
                </a:cubicBezTo>
                <a:cubicBezTo>
                  <a:pt x="1188140" y="3853109"/>
                  <a:pt x="1192902" y="3830249"/>
                  <a:pt x="1194807" y="3808342"/>
                </a:cubicBezTo>
                <a:cubicBezTo>
                  <a:pt x="1198617" y="3763574"/>
                  <a:pt x="1201475" y="3719759"/>
                  <a:pt x="1204332" y="3674992"/>
                </a:cubicBezTo>
                <a:cubicBezTo>
                  <a:pt x="1204332" y="3670229"/>
                  <a:pt x="1205285" y="3666419"/>
                  <a:pt x="1206237" y="3661657"/>
                </a:cubicBezTo>
                <a:cubicBezTo>
                  <a:pt x="1216715" y="3607364"/>
                  <a:pt x="1222430" y="3553072"/>
                  <a:pt x="1226240" y="3498779"/>
                </a:cubicBezTo>
                <a:cubicBezTo>
                  <a:pt x="1227192" y="3477824"/>
                  <a:pt x="1230050" y="3457822"/>
                  <a:pt x="1231002" y="3436867"/>
                </a:cubicBezTo>
                <a:cubicBezTo>
                  <a:pt x="1231955" y="3428294"/>
                  <a:pt x="1231002" y="3419722"/>
                  <a:pt x="1230050" y="3412102"/>
                </a:cubicBezTo>
                <a:cubicBezTo>
                  <a:pt x="1229097" y="3399719"/>
                  <a:pt x="1225287" y="3386384"/>
                  <a:pt x="1225287" y="3374002"/>
                </a:cubicBezTo>
                <a:cubicBezTo>
                  <a:pt x="1224335" y="3347332"/>
                  <a:pt x="1224335" y="3320662"/>
                  <a:pt x="1225287" y="3293992"/>
                </a:cubicBezTo>
                <a:cubicBezTo>
                  <a:pt x="1226240" y="3280657"/>
                  <a:pt x="1229097" y="3267322"/>
                  <a:pt x="1231955" y="3253987"/>
                </a:cubicBezTo>
                <a:cubicBezTo>
                  <a:pt x="1233860" y="3243509"/>
                  <a:pt x="1238622" y="3233032"/>
                  <a:pt x="1239575" y="3222554"/>
                </a:cubicBezTo>
                <a:cubicBezTo>
                  <a:pt x="1243385" y="3188264"/>
                  <a:pt x="1245290" y="3154927"/>
                  <a:pt x="1248147" y="3120637"/>
                </a:cubicBezTo>
                <a:cubicBezTo>
                  <a:pt x="1248147" y="3116827"/>
                  <a:pt x="1249100" y="3113017"/>
                  <a:pt x="1250052" y="3109207"/>
                </a:cubicBezTo>
                <a:cubicBezTo>
                  <a:pt x="1254815" y="3079679"/>
                  <a:pt x="1258625" y="3049199"/>
                  <a:pt x="1263387" y="3019672"/>
                </a:cubicBezTo>
                <a:cubicBezTo>
                  <a:pt x="1267197" y="2996812"/>
                  <a:pt x="1270055" y="2973952"/>
                  <a:pt x="1274817" y="2951092"/>
                </a:cubicBezTo>
                <a:cubicBezTo>
                  <a:pt x="1279580" y="2928232"/>
                  <a:pt x="1288152" y="2906324"/>
                  <a:pt x="1287200" y="2882512"/>
                </a:cubicBezTo>
                <a:cubicBezTo>
                  <a:pt x="1287200" y="2875844"/>
                  <a:pt x="1288152" y="2868224"/>
                  <a:pt x="1289105" y="2861557"/>
                </a:cubicBezTo>
                <a:cubicBezTo>
                  <a:pt x="1293867" y="2829172"/>
                  <a:pt x="1297677" y="2796787"/>
                  <a:pt x="1302440" y="2764402"/>
                </a:cubicBezTo>
                <a:cubicBezTo>
                  <a:pt x="1304345" y="2752019"/>
                  <a:pt x="1306250" y="2740589"/>
                  <a:pt x="1308155" y="2728207"/>
                </a:cubicBezTo>
                <a:cubicBezTo>
                  <a:pt x="1311012" y="2710109"/>
                  <a:pt x="1315775" y="2692012"/>
                  <a:pt x="1317680" y="2672962"/>
                </a:cubicBezTo>
                <a:cubicBezTo>
                  <a:pt x="1322442" y="2634862"/>
                  <a:pt x="1332920" y="2596762"/>
                  <a:pt x="1328157" y="2557709"/>
                </a:cubicBezTo>
                <a:cubicBezTo>
                  <a:pt x="1328157" y="2556757"/>
                  <a:pt x="1328157" y="2554852"/>
                  <a:pt x="1329110" y="2553899"/>
                </a:cubicBezTo>
                <a:cubicBezTo>
                  <a:pt x="1330062" y="2542469"/>
                  <a:pt x="1336730" y="2536754"/>
                  <a:pt x="1348160" y="2535802"/>
                </a:cubicBezTo>
                <a:cubicBezTo>
                  <a:pt x="1384355" y="2531992"/>
                  <a:pt x="1416740" y="2517704"/>
                  <a:pt x="1445315" y="2494844"/>
                </a:cubicBezTo>
                <a:cubicBezTo>
                  <a:pt x="1463412" y="2480557"/>
                  <a:pt x="1479605" y="2465317"/>
                  <a:pt x="1474842" y="2438647"/>
                </a:cubicBezTo>
                <a:cubicBezTo>
                  <a:pt x="1471985" y="2422454"/>
                  <a:pt x="1471985" y="2405309"/>
                  <a:pt x="1470080" y="2388164"/>
                </a:cubicBezTo>
                <a:cubicBezTo>
                  <a:pt x="1469127" y="2375782"/>
                  <a:pt x="1468175" y="2363399"/>
                  <a:pt x="1468175" y="2351017"/>
                </a:cubicBezTo>
                <a:cubicBezTo>
                  <a:pt x="1465317" y="2232907"/>
                  <a:pt x="1472937" y="2115749"/>
                  <a:pt x="1460555" y="1997639"/>
                </a:cubicBezTo>
                <a:cubicBezTo>
                  <a:pt x="1459602" y="1990972"/>
                  <a:pt x="1460555" y="1983352"/>
                  <a:pt x="1460555" y="1976684"/>
                </a:cubicBezTo>
                <a:cubicBezTo>
                  <a:pt x="1460555" y="1966207"/>
                  <a:pt x="1463412" y="1957634"/>
                  <a:pt x="1471985" y="1951919"/>
                </a:cubicBezTo>
                <a:cubicBezTo>
                  <a:pt x="1483415" y="1943347"/>
                  <a:pt x="1491987" y="1932869"/>
                  <a:pt x="1495797" y="1918582"/>
                </a:cubicBezTo>
                <a:cubicBezTo>
                  <a:pt x="1499607" y="1906199"/>
                  <a:pt x="1507227" y="1895722"/>
                  <a:pt x="1513895" y="1884292"/>
                </a:cubicBezTo>
                <a:cubicBezTo>
                  <a:pt x="1533897" y="1853812"/>
                  <a:pt x="1554852" y="1825237"/>
                  <a:pt x="1573902" y="1793804"/>
                </a:cubicBezTo>
                <a:cubicBezTo>
                  <a:pt x="1584380" y="1776659"/>
                  <a:pt x="1590095" y="1757609"/>
                  <a:pt x="1599620" y="1739512"/>
                </a:cubicBezTo>
                <a:cubicBezTo>
                  <a:pt x="1631052" y="1679504"/>
                  <a:pt x="1663437" y="1621402"/>
                  <a:pt x="1692965" y="1561394"/>
                </a:cubicBezTo>
                <a:cubicBezTo>
                  <a:pt x="1703442" y="1539487"/>
                  <a:pt x="1712967" y="1515674"/>
                  <a:pt x="1714872" y="1491862"/>
                </a:cubicBezTo>
                <a:cubicBezTo>
                  <a:pt x="1716777" y="1463287"/>
                  <a:pt x="1723445" y="1435664"/>
                  <a:pt x="1729160" y="1408042"/>
                </a:cubicBezTo>
                <a:cubicBezTo>
                  <a:pt x="1737732" y="1383277"/>
                  <a:pt x="1743447" y="1357559"/>
                  <a:pt x="1732970" y="1329937"/>
                </a:cubicBezTo>
                <a:close/>
                <a:moveTo>
                  <a:pt x="373752" y="1452809"/>
                </a:moveTo>
                <a:cubicBezTo>
                  <a:pt x="373752" y="1455667"/>
                  <a:pt x="368990" y="1457572"/>
                  <a:pt x="367085" y="1460429"/>
                </a:cubicBezTo>
                <a:cubicBezTo>
                  <a:pt x="365180" y="1458524"/>
                  <a:pt x="361370" y="1455667"/>
                  <a:pt x="361370" y="1453762"/>
                </a:cubicBezTo>
                <a:cubicBezTo>
                  <a:pt x="358512" y="1418519"/>
                  <a:pt x="334700" y="1394707"/>
                  <a:pt x="319460" y="1365179"/>
                </a:cubicBezTo>
                <a:cubicBezTo>
                  <a:pt x="317555" y="1360417"/>
                  <a:pt x="313745" y="1356607"/>
                  <a:pt x="310887" y="1351844"/>
                </a:cubicBezTo>
                <a:cubicBezTo>
                  <a:pt x="307077" y="1346129"/>
                  <a:pt x="307077" y="1340414"/>
                  <a:pt x="311840" y="1334699"/>
                </a:cubicBezTo>
                <a:cubicBezTo>
                  <a:pt x="322317" y="1322317"/>
                  <a:pt x="331842" y="1309934"/>
                  <a:pt x="343272" y="1297552"/>
                </a:cubicBezTo>
                <a:cubicBezTo>
                  <a:pt x="354702" y="1285169"/>
                  <a:pt x="360417" y="1285169"/>
                  <a:pt x="367085" y="1301362"/>
                </a:cubicBezTo>
                <a:cubicBezTo>
                  <a:pt x="372800" y="1315649"/>
                  <a:pt x="375657" y="1331842"/>
                  <a:pt x="377562" y="1348034"/>
                </a:cubicBezTo>
                <a:cubicBezTo>
                  <a:pt x="379467" y="1358512"/>
                  <a:pt x="377562" y="1369942"/>
                  <a:pt x="377562" y="1381372"/>
                </a:cubicBezTo>
                <a:cubicBezTo>
                  <a:pt x="378515" y="1381372"/>
                  <a:pt x="379467" y="1381372"/>
                  <a:pt x="381372" y="1381372"/>
                </a:cubicBezTo>
                <a:cubicBezTo>
                  <a:pt x="378515" y="1404232"/>
                  <a:pt x="376610" y="1428044"/>
                  <a:pt x="373752" y="1452809"/>
                </a:cubicBezTo>
                <a:close/>
                <a:moveTo>
                  <a:pt x="575682" y="1686172"/>
                </a:moveTo>
                <a:cubicBezTo>
                  <a:pt x="570920" y="1693792"/>
                  <a:pt x="565205" y="1700459"/>
                  <a:pt x="559490" y="1708079"/>
                </a:cubicBezTo>
                <a:cubicBezTo>
                  <a:pt x="532820" y="1744274"/>
                  <a:pt x="506150" y="1781422"/>
                  <a:pt x="480432" y="1817617"/>
                </a:cubicBezTo>
                <a:cubicBezTo>
                  <a:pt x="477575" y="1821427"/>
                  <a:pt x="477575" y="1828094"/>
                  <a:pt x="476622" y="1834762"/>
                </a:cubicBezTo>
                <a:cubicBezTo>
                  <a:pt x="465192" y="1832857"/>
                  <a:pt x="453762" y="1830952"/>
                  <a:pt x="437570" y="1828094"/>
                </a:cubicBezTo>
                <a:cubicBezTo>
                  <a:pt x="449000" y="1814759"/>
                  <a:pt x="457572" y="1803329"/>
                  <a:pt x="466145" y="1792852"/>
                </a:cubicBezTo>
                <a:cubicBezTo>
                  <a:pt x="496625" y="1757609"/>
                  <a:pt x="527105" y="1723319"/>
                  <a:pt x="557585" y="1688077"/>
                </a:cubicBezTo>
                <a:cubicBezTo>
                  <a:pt x="560442" y="1684267"/>
                  <a:pt x="564252" y="1681409"/>
                  <a:pt x="567110" y="1678552"/>
                </a:cubicBezTo>
                <a:cubicBezTo>
                  <a:pt x="569015" y="1677599"/>
                  <a:pt x="572825" y="1677599"/>
                  <a:pt x="573777" y="1678552"/>
                </a:cubicBezTo>
                <a:cubicBezTo>
                  <a:pt x="575682" y="1680457"/>
                  <a:pt x="576635" y="1685219"/>
                  <a:pt x="575682" y="1686172"/>
                </a:cubicBezTo>
                <a:close/>
                <a:moveTo>
                  <a:pt x="889055" y="1877624"/>
                </a:moveTo>
                <a:cubicBezTo>
                  <a:pt x="889055" y="1874767"/>
                  <a:pt x="889055" y="1872862"/>
                  <a:pt x="890007" y="1871909"/>
                </a:cubicBezTo>
                <a:cubicBezTo>
                  <a:pt x="907152" y="1852859"/>
                  <a:pt x="907152" y="1849049"/>
                  <a:pt x="887150" y="1834762"/>
                </a:cubicBezTo>
                <a:cubicBezTo>
                  <a:pt x="854765" y="1812854"/>
                  <a:pt x="824285" y="1789042"/>
                  <a:pt x="789995" y="1769992"/>
                </a:cubicBezTo>
                <a:cubicBezTo>
                  <a:pt x="757610" y="1752847"/>
                  <a:pt x="722367" y="1741417"/>
                  <a:pt x="689030" y="1727129"/>
                </a:cubicBezTo>
                <a:cubicBezTo>
                  <a:pt x="677600" y="1722367"/>
                  <a:pt x="666170" y="1718557"/>
                  <a:pt x="655692" y="1712842"/>
                </a:cubicBezTo>
                <a:cubicBezTo>
                  <a:pt x="638547" y="1704269"/>
                  <a:pt x="621402" y="1693792"/>
                  <a:pt x="604257" y="1685219"/>
                </a:cubicBezTo>
                <a:cubicBezTo>
                  <a:pt x="586160" y="1675694"/>
                  <a:pt x="585207" y="1648072"/>
                  <a:pt x="602352" y="1636642"/>
                </a:cubicBezTo>
                <a:cubicBezTo>
                  <a:pt x="608067" y="1632832"/>
                  <a:pt x="614735" y="1630927"/>
                  <a:pt x="618545" y="1626164"/>
                </a:cubicBezTo>
                <a:cubicBezTo>
                  <a:pt x="623307" y="1621402"/>
                  <a:pt x="625212" y="1614734"/>
                  <a:pt x="628070" y="1608067"/>
                </a:cubicBezTo>
                <a:cubicBezTo>
                  <a:pt x="631880" y="1599494"/>
                  <a:pt x="632832" y="1589017"/>
                  <a:pt x="637595" y="1581397"/>
                </a:cubicBezTo>
                <a:cubicBezTo>
                  <a:pt x="658550" y="1549012"/>
                  <a:pt x="683315" y="1519484"/>
                  <a:pt x="711890" y="1492814"/>
                </a:cubicBezTo>
                <a:cubicBezTo>
                  <a:pt x="749990" y="1455667"/>
                  <a:pt x="771897" y="1408042"/>
                  <a:pt x="788090" y="1357559"/>
                </a:cubicBezTo>
                <a:cubicBezTo>
                  <a:pt x="812855" y="1278502"/>
                  <a:pt x="823332" y="1197539"/>
                  <a:pt x="821427" y="1114672"/>
                </a:cubicBezTo>
                <a:cubicBezTo>
                  <a:pt x="819522" y="1039424"/>
                  <a:pt x="820475" y="964177"/>
                  <a:pt x="819522" y="889882"/>
                </a:cubicBezTo>
                <a:cubicBezTo>
                  <a:pt x="818570" y="839399"/>
                  <a:pt x="815712" y="788917"/>
                  <a:pt x="813807" y="738434"/>
                </a:cubicBezTo>
                <a:cubicBezTo>
                  <a:pt x="813807" y="732719"/>
                  <a:pt x="813807" y="726052"/>
                  <a:pt x="813807" y="720337"/>
                </a:cubicBezTo>
                <a:cubicBezTo>
                  <a:pt x="815712" y="719384"/>
                  <a:pt x="817617" y="719384"/>
                  <a:pt x="818570" y="718432"/>
                </a:cubicBezTo>
                <a:cubicBezTo>
                  <a:pt x="833810" y="750817"/>
                  <a:pt x="848097" y="783202"/>
                  <a:pt x="863337" y="815587"/>
                </a:cubicBezTo>
                <a:cubicBezTo>
                  <a:pt x="864290" y="815587"/>
                  <a:pt x="865242" y="814634"/>
                  <a:pt x="866195" y="814634"/>
                </a:cubicBezTo>
                <a:cubicBezTo>
                  <a:pt x="860480" y="800347"/>
                  <a:pt x="853812" y="786059"/>
                  <a:pt x="848097" y="771772"/>
                </a:cubicBezTo>
                <a:cubicBezTo>
                  <a:pt x="841430" y="756532"/>
                  <a:pt x="836667" y="741292"/>
                  <a:pt x="828095" y="727004"/>
                </a:cubicBezTo>
                <a:cubicBezTo>
                  <a:pt x="809045" y="692714"/>
                  <a:pt x="809997" y="654614"/>
                  <a:pt x="810950" y="617467"/>
                </a:cubicBezTo>
                <a:cubicBezTo>
                  <a:pt x="810950" y="605084"/>
                  <a:pt x="811902" y="592702"/>
                  <a:pt x="812855" y="580319"/>
                </a:cubicBezTo>
                <a:cubicBezTo>
                  <a:pt x="813807" y="571747"/>
                  <a:pt x="815712" y="564127"/>
                  <a:pt x="816665" y="556507"/>
                </a:cubicBezTo>
                <a:cubicBezTo>
                  <a:pt x="818570" y="555554"/>
                  <a:pt x="819522" y="555554"/>
                  <a:pt x="821427" y="554602"/>
                </a:cubicBezTo>
                <a:cubicBezTo>
                  <a:pt x="832857" y="567937"/>
                  <a:pt x="844287" y="581272"/>
                  <a:pt x="856670" y="594607"/>
                </a:cubicBezTo>
                <a:cubicBezTo>
                  <a:pt x="872862" y="613657"/>
                  <a:pt x="887150" y="635564"/>
                  <a:pt x="913820" y="638422"/>
                </a:cubicBezTo>
                <a:cubicBezTo>
                  <a:pt x="942395" y="642232"/>
                  <a:pt x="956682" y="661282"/>
                  <a:pt x="974780" y="679379"/>
                </a:cubicBezTo>
                <a:cubicBezTo>
                  <a:pt x="981447" y="686047"/>
                  <a:pt x="984305" y="689857"/>
                  <a:pt x="973827" y="696524"/>
                </a:cubicBezTo>
                <a:cubicBezTo>
                  <a:pt x="964302" y="702239"/>
                  <a:pt x="956682" y="711764"/>
                  <a:pt x="950015" y="721289"/>
                </a:cubicBezTo>
                <a:cubicBezTo>
                  <a:pt x="931917" y="746054"/>
                  <a:pt x="914772" y="770819"/>
                  <a:pt x="899532" y="797489"/>
                </a:cubicBezTo>
                <a:cubicBezTo>
                  <a:pt x="910010" y="785107"/>
                  <a:pt x="920487" y="772724"/>
                  <a:pt x="930012" y="759389"/>
                </a:cubicBezTo>
                <a:cubicBezTo>
                  <a:pt x="935727" y="751769"/>
                  <a:pt x="939537" y="749864"/>
                  <a:pt x="945252" y="759389"/>
                </a:cubicBezTo>
                <a:cubicBezTo>
                  <a:pt x="952872" y="771772"/>
                  <a:pt x="961445" y="784154"/>
                  <a:pt x="954777" y="800347"/>
                </a:cubicBezTo>
                <a:cubicBezTo>
                  <a:pt x="913820" y="910837"/>
                  <a:pt x="909057" y="1026089"/>
                  <a:pt x="910962" y="1142294"/>
                </a:cubicBezTo>
                <a:cubicBezTo>
                  <a:pt x="913820" y="1260404"/>
                  <a:pt x="913820" y="1377562"/>
                  <a:pt x="917630" y="1495672"/>
                </a:cubicBezTo>
                <a:cubicBezTo>
                  <a:pt x="920487" y="1589017"/>
                  <a:pt x="924297" y="1683314"/>
                  <a:pt x="929060" y="1776659"/>
                </a:cubicBezTo>
                <a:cubicBezTo>
                  <a:pt x="929060" y="1785232"/>
                  <a:pt x="932870" y="1796662"/>
                  <a:pt x="938585" y="1802377"/>
                </a:cubicBezTo>
                <a:cubicBezTo>
                  <a:pt x="967160" y="1833809"/>
                  <a:pt x="996687" y="1865242"/>
                  <a:pt x="1026215" y="1895722"/>
                </a:cubicBezTo>
                <a:cubicBezTo>
                  <a:pt x="1030025" y="1899532"/>
                  <a:pt x="1033835" y="1903342"/>
                  <a:pt x="1036692" y="1909057"/>
                </a:cubicBezTo>
                <a:cubicBezTo>
                  <a:pt x="983352" y="1909057"/>
                  <a:pt x="935727" y="1897627"/>
                  <a:pt x="889055" y="1877624"/>
                </a:cubicBezTo>
                <a:close/>
                <a:moveTo>
                  <a:pt x="1279580" y="1673789"/>
                </a:moveTo>
                <a:cubicBezTo>
                  <a:pt x="1278627" y="1698554"/>
                  <a:pt x="1274817" y="1723319"/>
                  <a:pt x="1275770" y="1747132"/>
                </a:cubicBezTo>
                <a:cubicBezTo>
                  <a:pt x="1275770" y="1771897"/>
                  <a:pt x="1267197" y="1791899"/>
                  <a:pt x="1250052" y="1809044"/>
                </a:cubicBezTo>
                <a:cubicBezTo>
                  <a:pt x="1229097" y="1829047"/>
                  <a:pt x="1208142" y="1850002"/>
                  <a:pt x="1188140" y="1870004"/>
                </a:cubicBezTo>
                <a:cubicBezTo>
                  <a:pt x="1177662" y="1880482"/>
                  <a:pt x="1170042" y="1891912"/>
                  <a:pt x="1170042" y="1907152"/>
                </a:cubicBezTo>
                <a:cubicBezTo>
                  <a:pt x="1170042" y="1911914"/>
                  <a:pt x="1165280" y="1917629"/>
                  <a:pt x="1160517" y="1919534"/>
                </a:cubicBezTo>
                <a:cubicBezTo>
                  <a:pt x="1154802" y="1922392"/>
                  <a:pt x="1148135" y="1925249"/>
                  <a:pt x="1142420" y="1924297"/>
                </a:cubicBezTo>
                <a:cubicBezTo>
                  <a:pt x="1110987" y="1922392"/>
                  <a:pt x="1079555" y="1919534"/>
                  <a:pt x="1045265" y="1916677"/>
                </a:cubicBezTo>
                <a:cubicBezTo>
                  <a:pt x="1049075" y="1910009"/>
                  <a:pt x="1050980" y="1905247"/>
                  <a:pt x="1053837" y="1901437"/>
                </a:cubicBezTo>
                <a:cubicBezTo>
                  <a:pt x="1079555" y="1868099"/>
                  <a:pt x="1106225" y="1835714"/>
                  <a:pt x="1132895" y="1803329"/>
                </a:cubicBezTo>
                <a:cubicBezTo>
                  <a:pt x="1140515" y="1793804"/>
                  <a:pt x="1144325" y="1784279"/>
                  <a:pt x="1143372" y="1770944"/>
                </a:cubicBezTo>
                <a:cubicBezTo>
                  <a:pt x="1141467" y="1735702"/>
                  <a:pt x="1139562" y="1701412"/>
                  <a:pt x="1137657" y="1666169"/>
                </a:cubicBezTo>
                <a:cubicBezTo>
                  <a:pt x="1134800" y="1612829"/>
                  <a:pt x="1133847" y="1558537"/>
                  <a:pt x="1130037" y="1505197"/>
                </a:cubicBezTo>
                <a:cubicBezTo>
                  <a:pt x="1126227" y="1435664"/>
                  <a:pt x="1121465" y="1366132"/>
                  <a:pt x="1115750" y="1296599"/>
                </a:cubicBezTo>
                <a:cubicBezTo>
                  <a:pt x="1110035" y="1228019"/>
                  <a:pt x="1103367" y="1160392"/>
                  <a:pt x="1094795" y="1091812"/>
                </a:cubicBezTo>
                <a:cubicBezTo>
                  <a:pt x="1084317" y="1006087"/>
                  <a:pt x="1071935" y="920362"/>
                  <a:pt x="1037645" y="839399"/>
                </a:cubicBezTo>
                <a:cubicBezTo>
                  <a:pt x="1029072" y="820349"/>
                  <a:pt x="1024310" y="800347"/>
                  <a:pt x="1019547" y="780344"/>
                </a:cubicBezTo>
                <a:cubicBezTo>
                  <a:pt x="1018595" y="774629"/>
                  <a:pt x="1020500" y="767009"/>
                  <a:pt x="1024310" y="761294"/>
                </a:cubicBezTo>
                <a:cubicBezTo>
                  <a:pt x="1028120" y="755579"/>
                  <a:pt x="1034787" y="751769"/>
                  <a:pt x="1042407" y="744149"/>
                </a:cubicBezTo>
                <a:cubicBezTo>
                  <a:pt x="1051932" y="766057"/>
                  <a:pt x="1060505" y="785107"/>
                  <a:pt x="1069077" y="806062"/>
                </a:cubicBezTo>
                <a:cubicBezTo>
                  <a:pt x="1065267" y="773677"/>
                  <a:pt x="1037645" y="721289"/>
                  <a:pt x="1014785" y="699382"/>
                </a:cubicBezTo>
                <a:cubicBezTo>
                  <a:pt x="1003355" y="688904"/>
                  <a:pt x="1003355" y="687952"/>
                  <a:pt x="1015737" y="677474"/>
                </a:cubicBezTo>
                <a:cubicBezTo>
                  <a:pt x="1033835" y="662234"/>
                  <a:pt x="1051932" y="647947"/>
                  <a:pt x="1068125" y="631754"/>
                </a:cubicBezTo>
                <a:cubicBezTo>
                  <a:pt x="1084317" y="615562"/>
                  <a:pt x="1095747" y="596512"/>
                  <a:pt x="1096700" y="571747"/>
                </a:cubicBezTo>
                <a:cubicBezTo>
                  <a:pt x="1096700" y="565079"/>
                  <a:pt x="1099557" y="559364"/>
                  <a:pt x="1102415" y="552697"/>
                </a:cubicBezTo>
                <a:cubicBezTo>
                  <a:pt x="1111940" y="569842"/>
                  <a:pt x="1122417" y="586987"/>
                  <a:pt x="1120512" y="606989"/>
                </a:cubicBezTo>
                <a:cubicBezTo>
                  <a:pt x="1116702" y="651757"/>
                  <a:pt x="1111940" y="697477"/>
                  <a:pt x="1107177" y="742244"/>
                </a:cubicBezTo>
                <a:cubicBezTo>
                  <a:pt x="1106225" y="748912"/>
                  <a:pt x="1105272" y="754627"/>
                  <a:pt x="1108130" y="761294"/>
                </a:cubicBezTo>
                <a:cubicBezTo>
                  <a:pt x="1114797" y="714622"/>
                  <a:pt x="1120512" y="667949"/>
                  <a:pt x="1127180" y="621277"/>
                </a:cubicBezTo>
                <a:cubicBezTo>
                  <a:pt x="1150992" y="690809"/>
                  <a:pt x="1176710" y="758437"/>
                  <a:pt x="1187187" y="829874"/>
                </a:cubicBezTo>
                <a:cubicBezTo>
                  <a:pt x="1194807" y="886072"/>
                  <a:pt x="1212905" y="939412"/>
                  <a:pt x="1228145" y="993704"/>
                </a:cubicBezTo>
                <a:cubicBezTo>
                  <a:pt x="1240527" y="1037519"/>
                  <a:pt x="1247195" y="1082287"/>
                  <a:pt x="1246242" y="1128007"/>
                </a:cubicBezTo>
                <a:cubicBezTo>
                  <a:pt x="1244337" y="1207064"/>
                  <a:pt x="1252910" y="1285169"/>
                  <a:pt x="1270055" y="1363274"/>
                </a:cubicBezTo>
                <a:cubicBezTo>
                  <a:pt x="1274817" y="1384229"/>
                  <a:pt x="1274817" y="1405184"/>
                  <a:pt x="1276722" y="1427092"/>
                </a:cubicBezTo>
                <a:cubicBezTo>
                  <a:pt x="1279580" y="1463287"/>
                  <a:pt x="1284342" y="1499482"/>
                  <a:pt x="1284342" y="1534724"/>
                </a:cubicBezTo>
                <a:cubicBezTo>
                  <a:pt x="1284342" y="1581397"/>
                  <a:pt x="1281485" y="1628069"/>
                  <a:pt x="1279580" y="1673789"/>
                </a:cubicBezTo>
                <a:close/>
                <a:moveTo>
                  <a:pt x="1437695" y="1289932"/>
                </a:moveTo>
                <a:cubicBezTo>
                  <a:pt x="1439600" y="1289932"/>
                  <a:pt x="1440552" y="1288979"/>
                  <a:pt x="1442457" y="1288979"/>
                </a:cubicBezTo>
                <a:cubicBezTo>
                  <a:pt x="1444362" y="1292789"/>
                  <a:pt x="1446267" y="1296599"/>
                  <a:pt x="1447220" y="1300409"/>
                </a:cubicBezTo>
                <a:cubicBezTo>
                  <a:pt x="1448172" y="1308982"/>
                  <a:pt x="1448172" y="1318507"/>
                  <a:pt x="1448172" y="1327079"/>
                </a:cubicBezTo>
                <a:cubicBezTo>
                  <a:pt x="1446267" y="1352797"/>
                  <a:pt x="1451030" y="1375657"/>
                  <a:pt x="1470080" y="1394707"/>
                </a:cubicBezTo>
                <a:cubicBezTo>
                  <a:pt x="1481510" y="1406137"/>
                  <a:pt x="1481510" y="1418519"/>
                  <a:pt x="1476747" y="1433759"/>
                </a:cubicBezTo>
                <a:cubicBezTo>
                  <a:pt x="1469127" y="1457572"/>
                  <a:pt x="1453887" y="1476622"/>
                  <a:pt x="1439600" y="1497577"/>
                </a:cubicBezTo>
                <a:cubicBezTo>
                  <a:pt x="1431980" y="1428044"/>
                  <a:pt x="1431027" y="1359464"/>
                  <a:pt x="1437695" y="1289932"/>
                </a:cubicBezTo>
                <a:close/>
                <a:moveTo>
                  <a:pt x="1475795" y="1882387"/>
                </a:moveTo>
                <a:cubicBezTo>
                  <a:pt x="1468175" y="1887149"/>
                  <a:pt x="1465317" y="1880482"/>
                  <a:pt x="1462460" y="1874767"/>
                </a:cubicBezTo>
                <a:cubicBezTo>
                  <a:pt x="1438647" y="1833809"/>
                  <a:pt x="1411977" y="1796662"/>
                  <a:pt x="1371972" y="1769992"/>
                </a:cubicBezTo>
                <a:cubicBezTo>
                  <a:pt x="1360542" y="1762372"/>
                  <a:pt x="1348160" y="1756657"/>
                  <a:pt x="1336730" y="1750942"/>
                </a:cubicBezTo>
                <a:cubicBezTo>
                  <a:pt x="1331015" y="1748084"/>
                  <a:pt x="1325300" y="1746179"/>
                  <a:pt x="1319585" y="1744274"/>
                </a:cubicBezTo>
                <a:cubicBezTo>
                  <a:pt x="1319585" y="1742369"/>
                  <a:pt x="1320537" y="1740464"/>
                  <a:pt x="1320537" y="1738559"/>
                </a:cubicBezTo>
                <a:cubicBezTo>
                  <a:pt x="1326252" y="1739512"/>
                  <a:pt x="1331967" y="1738559"/>
                  <a:pt x="1337682" y="1740464"/>
                </a:cubicBezTo>
                <a:cubicBezTo>
                  <a:pt x="1367210" y="1749989"/>
                  <a:pt x="1395785" y="1762372"/>
                  <a:pt x="1416740" y="1788089"/>
                </a:cubicBezTo>
                <a:cubicBezTo>
                  <a:pt x="1434837" y="1809997"/>
                  <a:pt x="1454840" y="1831904"/>
                  <a:pt x="1473890" y="1853812"/>
                </a:cubicBezTo>
                <a:cubicBezTo>
                  <a:pt x="1476747" y="1857622"/>
                  <a:pt x="1478652" y="1861432"/>
                  <a:pt x="1480557" y="1865242"/>
                </a:cubicBezTo>
                <a:cubicBezTo>
                  <a:pt x="1483415" y="1872862"/>
                  <a:pt x="1482462" y="1878577"/>
                  <a:pt x="1475795" y="18823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6" name="Google Shape;1936;p12"/>
          <p:cNvSpPr txBox="1"/>
          <p:nvPr/>
        </p:nvSpPr>
        <p:spPr>
          <a:xfrm>
            <a:off x="2988673" y="5573825"/>
            <a:ext cx="4642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Lets Visualize the hierarchical clusters now </a:t>
            </a:r>
            <a:endParaRPr sz="1600" b="1" i="0" u="none" strike="noStrike" cap="non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7" name="Google Shape;1937;p12"/>
          <p:cNvSpPr txBox="1"/>
          <p:nvPr/>
        </p:nvSpPr>
        <p:spPr>
          <a:xfrm>
            <a:off x="8208414" y="2757485"/>
            <a:ext cx="3371056" cy="646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Like the k-means algorithm, the way to evaluate hierarchical clusters is to investigate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patients are grouped together.</a:t>
            </a:r>
            <a:endParaRPr sz="12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there patterns evident in the cluster assignments, or do they seem to be groups of noise?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We're going to examine the clusters resulting from the two hierarchical algorithms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8" name="Google Shape;1938;p12"/>
          <p:cNvSpPr txBox="1"/>
          <p:nvPr/>
        </p:nvSpPr>
        <p:spPr>
          <a:xfrm>
            <a:off x="8208363" y="2234444"/>
            <a:ext cx="337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1600" b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Difference in hierarchical and why are we choosing it ? </a:t>
            </a:r>
            <a:endParaRPr sz="1600" b="1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9" name="Google Shape;1939;p12"/>
          <p:cNvSpPr txBox="1"/>
          <p:nvPr/>
        </p:nvSpPr>
        <p:spPr>
          <a:xfrm>
            <a:off x="612529" y="1982560"/>
            <a:ext cx="3371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Grouping patients </a:t>
            </a:r>
            <a:endParaRPr sz="2800" b="1" i="0" u="none" strike="noStrike" cap="non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0" name="Google Shape;1940;p12"/>
          <p:cNvSpPr/>
          <p:nvPr/>
        </p:nvSpPr>
        <p:spPr>
          <a:xfrm>
            <a:off x="1748300" y="2965350"/>
            <a:ext cx="647100" cy="115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b1639293c5_0_25"/>
          <p:cNvSpPr txBox="1">
            <a:spLocks noGrp="1"/>
          </p:cNvSpPr>
          <p:nvPr>
            <p:ph type="body" idx="1"/>
          </p:nvPr>
        </p:nvSpPr>
        <p:spPr>
          <a:xfrm>
            <a:off x="4" y="822484"/>
            <a:ext cx="115731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USING SCATTER PLOT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46" name="Google Shape;1946;gb1639293c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3759"/>
            <a:ext cx="11887198" cy="2193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gb1639293c5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79726"/>
            <a:ext cx="11887202" cy="2095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gb1639293c5_0_31"/>
          <p:cNvSpPr txBox="1">
            <a:spLocks noGrp="1"/>
          </p:cNvSpPr>
          <p:nvPr>
            <p:ph type="body" idx="1"/>
          </p:nvPr>
        </p:nvSpPr>
        <p:spPr>
          <a:xfrm>
            <a:off x="207629" y="957709"/>
            <a:ext cx="115731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PLOT1  &amp;    PLOT2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53" name="Google Shape;1953;gb1639293c5_0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34300"/>
            <a:ext cx="56527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gb1639293c5_0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39250"/>
            <a:ext cx="6529598" cy="349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gb1639293c5_0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00775" y="2046800"/>
            <a:ext cx="25908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gb1639293c5_0_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1998" y="2961200"/>
            <a:ext cx="5357601" cy="348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3"/>
          <p:cNvSpPr txBox="1">
            <a:spLocks noGrp="1"/>
          </p:cNvSpPr>
          <p:nvPr>
            <p:ph type="body" idx="1"/>
          </p:nvPr>
        </p:nvSpPr>
        <p:spPr>
          <a:xfrm>
            <a:off x="309404" y="52303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>
                <a:solidFill>
                  <a:schemeClr val="lt1"/>
                </a:solidFill>
              </a:rPr>
              <a:t>FINAL RESULTS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62" name="Google Shape;1962;p13"/>
          <p:cNvSpPr/>
          <p:nvPr/>
        </p:nvSpPr>
        <p:spPr>
          <a:xfrm rot="10800000">
            <a:off x="6086477" y="4110244"/>
            <a:ext cx="2014102" cy="1980000"/>
          </a:xfrm>
          <a:custGeom>
            <a:avLst/>
            <a:gdLst/>
            <a:ahLst/>
            <a:cxnLst/>
            <a:rect l="l" t="t" r="r" b="b"/>
            <a:pathLst>
              <a:path w="2014102" h="1980000" extrusionOk="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lnTo>
                  <a:pt x="1975903" y="983366"/>
                </a:lnTo>
                <a:lnTo>
                  <a:pt x="1979957" y="979821"/>
                </a:lnTo>
                <a:lnTo>
                  <a:pt x="2014102" y="1966827"/>
                </a:lnTo>
                <a:lnTo>
                  <a:pt x="1729854" y="1641776"/>
                </a:lnTo>
                <a:cubicBezTo>
                  <a:pt x="1551451" y="1850197"/>
                  <a:pt x="1285884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  <a:solidFill>
            <a:srgbClr val="595959">
              <a:alpha val="22352"/>
            </a:srgbClr>
          </a:solidFill>
          <a:ln>
            <a:noFill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3" name="Google Shape;1963;p13"/>
          <p:cNvSpPr/>
          <p:nvPr/>
        </p:nvSpPr>
        <p:spPr>
          <a:xfrm>
            <a:off x="3659265" y="1880613"/>
            <a:ext cx="2014102" cy="1980000"/>
          </a:xfrm>
          <a:custGeom>
            <a:avLst/>
            <a:gdLst/>
            <a:ahLst/>
            <a:cxnLst/>
            <a:rect l="l" t="t" r="r" b="b"/>
            <a:pathLst>
              <a:path w="2014102" h="1980000" extrusionOk="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lnTo>
                  <a:pt x="1975903" y="983366"/>
                </a:lnTo>
                <a:lnTo>
                  <a:pt x="1979957" y="979821"/>
                </a:lnTo>
                <a:lnTo>
                  <a:pt x="2014102" y="1966827"/>
                </a:lnTo>
                <a:lnTo>
                  <a:pt x="1729854" y="1641776"/>
                </a:lnTo>
                <a:cubicBezTo>
                  <a:pt x="1551451" y="1850197"/>
                  <a:pt x="1285884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  <a:solidFill>
            <a:srgbClr val="595959">
              <a:alpha val="22352"/>
            </a:srgbClr>
          </a:solidFill>
          <a:ln>
            <a:noFill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4" name="Google Shape;1964;p13"/>
          <p:cNvSpPr/>
          <p:nvPr/>
        </p:nvSpPr>
        <p:spPr>
          <a:xfrm rot="5400000">
            <a:off x="6069425" y="1863561"/>
            <a:ext cx="2014102" cy="1980000"/>
          </a:xfrm>
          <a:custGeom>
            <a:avLst/>
            <a:gdLst/>
            <a:ahLst/>
            <a:cxnLst/>
            <a:rect l="l" t="t" r="r" b="b"/>
            <a:pathLst>
              <a:path w="2014102" h="1980000" extrusionOk="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lnTo>
                  <a:pt x="1975903" y="983366"/>
                </a:lnTo>
                <a:lnTo>
                  <a:pt x="1979957" y="979821"/>
                </a:lnTo>
                <a:lnTo>
                  <a:pt x="2014102" y="1966827"/>
                </a:lnTo>
                <a:lnTo>
                  <a:pt x="1729854" y="1641776"/>
                </a:lnTo>
                <a:cubicBezTo>
                  <a:pt x="1551451" y="1850197"/>
                  <a:pt x="1285884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  <a:solidFill>
            <a:srgbClr val="595959">
              <a:alpha val="22352"/>
            </a:srgbClr>
          </a:solidFill>
          <a:ln>
            <a:noFill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5" name="Google Shape;1965;p13"/>
          <p:cNvSpPr/>
          <p:nvPr/>
        </p:nvSpPr>
        <p:spPr>
          <a:xfrm>
            <a:off x="3854227" y="1548885"/>
            <a:ext cx="2014102" cy="1980000"/>
          </a:xfrm>
          <a:custGeom>
            <a:avLst/>
            <a:gdLst/>
            <a:ahLst/>
            <a:cxnLst/>
            <a:rect l="l" t="t" r="r" b="b"/>
            <a:pathLst>
              <a:path w="2014102" h="1980000" extrusionOk="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lnTo>
                  <a:pt x="1975903" y="983366"/>
                </a:lnTo>
                <a:lnTo>
                  <a:pt x="1979957" y="979821"/>
                </a:lnTo>
                <a:lnTo>
                  <a:pt x="2014102" y="1966827"/>
                </a:lnTo>
                <a:lnTo>
                  <a:pt x="1729854" y="1641776"/>
                </a:lnTo>
                <a:cubicBezTo>
                  <a:pt x="1551451" y="1850197"/>
                  <a:pt x="1285884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6" name="Google Shape;1966;p13"/>
          <p:cNvSpPr/>
          <p:nvPr/>
        </p:nvSpPr>
        <p:spPr>
          <a:xfrm rot="5400000">
            <a:off x="6287569" y="1533952"/>
            <a:ext cx="2014102" cy="1980000"/>
          </a:xfrm>
          <a:custGeom>
            <a:avLst/>
            <a:gdLst/>
            <a:ahLst/>
            <a:cxnLst/>
            <a:rect l="l" t="t" r="r" b="b"/>
            <a:pathLst>
              <a:path w="2014102" h="1980000" extrusionOk="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lnTo>
                  <a:pt x="1975903" y="983366"/>
                </a:lnTo>
                <a:lnTo>
                  <a:pt x="1979957" y="979821"/>
                </a:lnTo>
                <a:lnTo>
                  <a:pt x="2014102" y="1966827"/>
                </a:lnTo>
                <a:lnTo>
                  <a:pt x="1729854" y="1641776"/>
                </a:lnTo>
                <a:cubicBezTo>
                  <a:pt x="1551451" y="1850197"/>
                  <a:pt x="1285884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7" name="Google Shape;1967;p13"/>
          <p:cNvSpPr/>
          <p:nvPr/>
        </p:nvSpPr>
        <p:spPr>
          <a:xfrm rot="10800000">
            <a:off x="5854823" y="4037275"/>
            <a:ext cx="1621352" cy="1796850"/>
          </a:xfrm>
          <a:custGeom>
            <a:avLst/>
            <a:gdLst/>
            <a:ahLst/>
            <a:cxnLst/>
            <a:rect l="l" t="t" r="r" b="b"/>
            <a:pathLst>
              <a:path w="2014102" h="1980000" extrusionOk="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lnTo>
                  <a:pt x="1975903" y="983366"/>
                </a:lnTo>
                <a:lnTo>
                  <a:pt x="1979957" y="979821"/>
                </a:lnTo>
                <a:lnTo>
                  <a:pt x="2014102" y="1966827"/>
                </a:lnTo>
                <a:lnTo>
                  <a:pt x="1729854" y="1641776"/>
                </a:lnTo>
                <a:cubicBezTo>
                  <a:pt x="1551451" y="1850197"/>
                  <a:pt x="1285884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68" name="Google Shape;1968;p13"/>
          <p:cNvGrpSpPr/>
          <p:nvPr/>
        </p:nvGrpSpPr>
        <p:grpSpPr>
          <a:xfrm>
            <a:off x="4239291" y="2336210"/>
            <a:ext cx="1244060" cy="1247264"/>
            <a:chOff x="1475647" y="1868392"/>
            <a:chExt cx="1657800" cy="1247264"/>
          </a:xfrm>
        </p:grpSpPr>
        <p:sp>
          <p:nvSpPr>
            <p:cNvPr id="1969" name="Google Shape;1969;p13"/>
            <p:cNvSpPr txBox="1"/>
            <p:nvPr/>
          </p:nvSpPr>
          <p:spPr>
            <a:xfrm>
              <a:off x="1475657" y="1868392"/>
              <a:ext cx="1657673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K- Means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0" name="Google Shape;1970;p13"/>
            <p:cNvSpPr txBox="1"/>
            <p:nvPr/>
          </p:nvSpPr>
          <p:spPr>
            <a:xfrm>
              <a:off x="1475647" y="2133456"/>
              <a:ext cx="1657800" cy="98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Does not group patients in an efficient clustering technique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1" name="Google Shape;1971;p13"/>
          <p:cNvGrpSpPr/>
          <p:nvPr/>
        </p:nvGrpSpPr>
        <p:grpSpPr>
          <a:xfrm>
            <a:off x="6672641" y="2336200"/>
            <a:ext cx="1518491" cy="1027177"/>
            <a:chOff x="1475658" y="1868382"/>
            <a:chExt cx="2023500" cy="1027177"/>
          </a:xfrm>
        </p:grpSpPr>
        <p:sp>
          <p:nvSpPr>
            <p:cNvPr id="1972" name="Google Shape;1972;p13"/>
            <p:cNvSpPr txBox="1"/>
            <p:nvPr/>
          </p:nvSpPr>
          <p:spPr>
            <a:xfrm>
              <a:off x="1475658" y="1868382"/>
              <a:ext cx="20235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Hierarchical (single)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3" name="Google Shape;1973;p13"/>
            <p:cNvSpPr txBox="1"/>
            <p:nvPr/>
          </p:nvSpPr>
          <p:spPr>
            <a:xfrm>
              <a:off x="1475739" y="2249359"/>
              <a:ext cx="1657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Not a good option to cluster because of a single branch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4" name="Google Shape;1974;p13"/>
          <p:cNvGrpSpPr/>
          <p:nvPr/>
        </p:nvGrpSpPr>
        <p:grpSpPr>
          <a:xfrm>
            <a:off x="5483144" y="4746968"/>
            <a:ext cx="2195694" cy="939901"/>
            <a:chOff x="1269699" y="1884696"/>
            <a:chExt cx="2315400" cy="923101"/>
          </a:xfrm>
        </p:grpSpPr>
        <p:sp>
          <p:nvSpPr>
            <p:cNvPr id="1975" name="Google Shape;1975;p13"/>
            <p:cNvSpPr txBox="1"/>
            <p:nvPr/>
          </p:nvSpPr>
          <p:spPr>
            <a:xfrm>
              <a:off x="1269699" y="1884696"/>
              <a:ext cx="2315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Hierarchical (complete)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76" name="Google Shape;1976;p13"/>
            <p:cNvSpPr txBox="1"/>
            <p:nvPr/>
          </p:nvSpPr>
          <p:spPr>
            <a:xfrm>
              <a:off x="1583494" y="2161597"/>
              <a:ext cx="16578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Efficient and complete structure to group 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7" name="Google Shape;1977;p13"/>
          <p:cNvSpPr/>
          <p:nvPr/>
        </p:nvSpPr>
        <p:spPr>
          <a:xfrm rot="2700000">
            <a:off x="7161660" y="1808058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8" name="Google Shape;1978;p13"/>
          <p:cNvSpPr/>
          <p:nvPr/>
        </p:nvSpPr>
        <p:spPr>
          <a:xfrm>
            <a:off x="4696547" y="1920039"/>
            <a:ext cx="329463" cy="308407"/>
          </a:xfrm>
          <a:custGeom>
            <a:avLst/>
            <a:gdLst/>
            <a:ahLst/>
            <a:cxnLst/>
            <a:rect l="l" t="t" r="r" b="b"/>
            <a:pathLst>
              <a:path w="3239999" h="3032924" extrusionOk="0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9" name="Google Shape;1979;p13"/>
          <p:cNvSpPr/>
          <p:nvPr/>
        </p:nvSpPr>
        <p:spPr>
          <a:xfrm flipH="1">
            <a:off x="6369613" y="4334071"/>
            <a:ext cx="394151" cy="325150"/>
          </a:xfrm>
          <a:custGeom>
            <a:avLst/>
            <a:gdLst/>
            <a:ahLst/>
            <a:cxnLst/>
            <a:rect l="l" t="t" r="r" b="b"/>
            <a:pathLst>
              <a:path w="3217557" h="2654282" extrusionOk="0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16"/>
          <p:cNvSpPr txBox="1">
            <a:spLocks noGrp="1"/>
          </p:cNvSpPr>
          <p:nvPr>
            <p:ph type="body" idx="1"/>
          </p:nvPr>
        </p:nvSpPr>
        <p:spPr>
          <a:xfrm>
            <a:off x="310854" y="63698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>
                <a:solidFill>
                  <a:schemeClr val="lt1"/>
                </a:solidFill>
              </a:rPr>
              <a:t>FINAL INSIGHTS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5" name="Google Shape;1985;p16"/>
          <p:cNvSpPr/>
          <p:nvPr/>
        </p:nvSpPr>
        <p:spPr>
          <a:xfrm rot="5400000">
            <a:off x="8316170" y="3029409"/>
            <a:ext cx="720000" cy="5157464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86" name="Google Shape;1986;p16"/>
          <p:cNvGrpSpPr/>
          <p:nvPr/>
        </p:nvGrpSpPr>
        <p:grpSpPr>
          <a:xfrm>
            <a:off x="4063438" y="1885721"/>
            <a:ext cx="4068000" cy="4068000"/>
            <a:chOff x="2514579" y="1730962"/>
            <a:chExt cx="4068000" cy="4068000"/>
          </a:xfrm>
        </p:grpSpPr>
        <p:sp>
          <p:nvSpPr>
            <p:cNvPr id="1987" name="Google Shape;1987;p16"/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88" name="Google Shape;1988;p16"/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0839137"/>
                <a:gd name="adj2" fmla="val 5413164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989" name="Google Shape;1989;p16"/>
          <p:cNvSpPr/>
          <p:nvPr/>
        </p:nvSpPr>
        <p:spPr>
          <a:xfrm rot="-5400000">
            <a:off x="2171950" y="-31650"/>
            <a:ext cx="1646100" cy="6202500"/>
          </a:xfrm>
          <a:prstGeom prst="round2SameRect">
            <a:avLst>
              <a:gd name="adj1" fmla="val 30040"/>
              <a:gd name="adj2" fmla="val 0"/>
            </a:avLst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90" name="Google Shape;1990;p16"/>
          <p:cNvGrpSpPr/>
          <p:nvPr/>
        </p:nvGrpSpPr>
        <p:grpSpPr>
          <a:xfrm>
            <a:off x="4423438" y="2245721"/>
            <a:ext cx="3348000" cy="3348000"/>
            <a:chOff x="2514579" y="1730962"/>
            <a:chExt cx="4068000" cy="4068000"/>
          </a:xfrm>
        </p:grpSpPr>
        <p:sp>
          <p:nvSpPr>
            <p:cNvPr id="1991" name="Google Shape;1991;p16"/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2" name="Google Shape;1992;p16"/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0816333"/>
                <a:gd name="adj2" fmla="val 1625867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993" name="Google Shape;1993;p16"/>
          <p:cNvSpPr/>
          <p:nvPr/>
        </p:nvSpPr>
        <p:spPr>
          <a:xfrm rot="-5400000">
            <a:off x="2672075" y="1816075"/>
            <a:ext cx="720000" cy="6122100"/>
          </a:xfrm>
          <a:prstGeom prst="round2SameRect">
            <a:avLst>
              <a:gd name="adj1" fmla="val 34006"/>
              <a:gd name="adj2" fmla="val 0"/>
            </a:avLst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94" name="Google Shape;1994;p16"/>
          <p:cNvGrpSpPr/>
          <p:nvPr/>
        </p:nvGrpSpPr>
        <p:grpSpPr>
          <a:xfrm>
            <a:off x="4783438" y="2605721"/>
            <a:ext cx="2628000" cy="2628000"/>
            <a:chOff x="2514579" y="1730962"/>
            <a:chExt cx="4068000" cy="4068000"/>
          </a:xfrm>
        </p:grpSpPr>
        <p:sp>
          <p:nvSpPr>
            <p:cNvPr id="1995" name="Google Shape;1995;p16"/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96" name="Google Shape;1996;p16"/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0825139"/>
                <a:gd name="adj2" fmla="val 609501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997" name="Google Shape;1997;p16"/>
          <p:cNvSpPr/>
          <p:nvPr/>
        </p:nvSpPr>
        <p:spPr>
          <a:xfrm rot="5400000">
            <a:off x="9259800" y="636638"/>
            <a:ext cx="720000" cy="5251500"/>
          </a:xfrm>
          <a:prstGeom prst="round2SameRect">
            <a:avLst>
              <a:gd name="adj1" fmla="val 50000"/>
              <a:gd name="adj2" fmla="val 0"/>
            </a:avLst>
          </a:prstGeom>
          <a:gradFill>
            <a:gsLst>
              <a:gs pos="0">
                <a:srgbClr val="DDDDDD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998" name="Google Shape;1998;p16"/>
          <p:cNvGrpSpPr/>
          <p:nvPr/>
        </p:nvGrpSpPr>
        <p:grpSpPr>
          <a:xfrm>
            <a:off x="5143438" y="2965721"/>
            <a:ext cx="1908000" cy="1908000"/>
            <a:chOff x="2514579" y="1730962"/>
            <a:chExt cx="4068000" cy="4068000"/>
          </a:xfrm>
        </p:grpSpPr>
        <p:sp>
          <p:nvSpPr>
            <p:cNvPr id="1999" name="Google Shape;1999;p16"/>
            <p:cNvSpPr/>
            <p:nvPr/>
          </p:nvSpPr>
          <p:spPr>
            <a:xfrm>
              <a:off x="2514579" y="1730962"/>
              <a:ext cx="4068000" cy="40680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00" name="Google Shape;2000;p16"/>
            <p:cNvSpPr/>
            <p:nvPr/>
          </p:nvSpPr>
          <p:spPr>
            <a:xfrm>
              <a:off x="2514579" y="1730962"/>
              <a:ext cx="4068000" cy="4068000"/>
            </a:xfrm>
            <a:prstGeom prst="pie">
              <a:avLst>
                <a:gd name="adj1" fmla="val 10858751"/>
                <a:gd name="adj2" fmla="val 20787168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01" name="Google Shape;2001;p16"/>
          <p:cNvGrpSpPr/>
          <p:nvPr/>
        </p:nvGrpSpPr>
        <p:grpSpPr>
          <a:xfrm>
            <a:off x="5503438" y="3325721"/>
            <a:ext cx="1188000" cy="1188000"/>
            <a:chOff x="3861825" y="3078865"/>
            <a:chExt cx="1188000" cy="1188000"/>
          </a:xfrm>
        </p:grpSpPr>
        <p:sp>
          <p:nvSpPr>
            <p:cNvPr id="2002" name="Google Shape;2002;p16"/>
            <p:cNvSpPr/>
            <p:nvPr/>
          </p:nvSpPr>
          <p:spPr>
            <a:xfrm>
              <a:off x="3861825" y="3078865"/>
              <a:ext cx="1188000" cy="11880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03" name="Google Shape;2003;p16"/>
            <p:cNvSpPr/>
            <p:nvPr/>
          </p:nvSpPr>
          <p:spPr>
            <a:xfrm>
              <a:off x="3951825" y="3168865"/>
              <a:ext cx="1008000" cy="1008000"/>
            </a:xfrm>
            <a:prstGeom prst="ellipse">
              <a:avLst/>
            </a:prstGeom>
            <a:gradFill>
              <a:gsLst>
                <a:gs pos="0">
                  <a:srgbClr val="DDDDDD"/>
                </a:gs>
                <a:gs pos="100000">
                  <a:schemeClr val="lt1"/>
                </a:gs>
              </a:gsLst>
              <a:lin ang="8100000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04" name="Google Shape;2004;p16"/>
          <p:cNvSpPr/>
          <p:nvPr/>
        </p:nvSpPr>
        <p:spPr>
          <a:xfrm>
            <a:off x="6949701" y="2789165"/>
            <a:ext cx="633300" cy="63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5" name="Google Shape;2005;p16"/>
          <p:cNvSpPr/>
          <p:nvPr/>
        </p:nvSpPr>
        <p:spPr>
          <a:xfrm>
            <a:off x="4753470" y="4395177"/>
            <a:ext cx="633300" cy="633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6" name="Google Shape;2006;p16"/>
          <p:cNvSpPr/>
          <p:nvPr/>
        </p:nvSpPr>
        <p:spPr>
          <a:xfrm>
            <a:off x="10579982" y="5291562"/>
            <a:ext cx="633158" cy="63315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7" name="Google Shape;2007;p16"/>
          <p:cNvSpPr/>
          <p:nvPr/>
        </p:nvSpPr>
        <p:spPr>
          <a:xfrm>
            <a:off x="4480220" y="2155879"/>
            <a:ext cx="633300" cy="633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08" name="Google Shape;2008;p16"/>
          <p:cNvGrpSpPr/>
          <p:nvPr/>
        </p:nvGrpSpPr>
        <p:grpSpPr>
          <a:xfrm>
            <a:off x="1624068" y="4283653"/>
            <a:ext cx="3284859" cy="888223"/>
            <a:chOff x="2102406" y="4023652"/>
            <a:chExt cx="2897702" cy="888223"/>
          </a:xfrm>
        </p:grpSpPr>
        <p:sp>
          <p:nvSpPr>
            <p:cNvPr id="2009" name="Google Shape;2009;p16"/>
            <p:cNvSpPr txBox="1"/>
            <p:nvPr/>
          </p:nvSpPr>
          <p:spPr>
            <a:xfrm>
              <a:off x="2102406" y="4322375"/>
              <a:ext cx="2760600" cy="58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method that puts a balanced number of patients in each group.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0" name="Google Shape;2010;p16"/>
            <p:cNvSpPr txBox="1"/>
            <p:nvPr/>
          </p:nvSpPr>
          <p:spPr>
            <a:xfrm>
              <a:off x="2199308" y="4023652"/>
              <a:ext cx="2800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300" b="1">
                  <a:solidFill>
                    <a:schemeClr val="lt1"/>
                  </a:solidFill>
                  <a:highlight>
                    <a:schemeClr val="dk2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Hierarchical (Complete)</a:t>
              </a:r>
              <a:endParaRPr sz="1300" b="1" i="0" u="none" strike="noStrike" cap="none">
                <a:solidFill>
                  <a:schemeClr val="lt1"/>
                </a:solidFill>
                <a:highlight>
                  <a:schemeClr val="dk2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11" name="Google Shape;2011;p16"/>
          <p:cNvGrpSpPr/>
          <p:nvPr/>
        </p:nvGrpSpPr>
        <p:grpSpPr>
          <a:xfrm>
            <a:off x="7315201" y="5261889"/>
            <a:ext cx="3171512" cy="692510"/>
            <a:chOff x="2200565" y="4270877"/>
            <a:chExt cx="2800859" cy="692510"/>
          </a:xfrm>
        </p:grpSpPr>
        <p:sp>
          <p:nvSpPr>
            <p:cNvPr id="2012" name="Google Shape;2012;p16"/>
            <p:cNvSpPr txBox="1"/>
            <p:nvPr/>
          </p:nvSpPr>
          <p:spPr>
            <a:xfrm>
              <a:off x="2219402" y="4501722"/>
              <a:ext cx="276059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0" u="none" strike="noStrike" cap="non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Get a modern PowerPoint  Presentation that is beautifully designed. </a:t>
              </a:r>
              <a:endPara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3" name="Google Shape;2013;p16"/>
            <p:cNvSpPr txBox="1"/>
            <p:nvPr/>
          </p:nvSpPr>
          <p:spPr>
            <a:xfrm>
              <a:off x="2200565" y="4270877"/>
              <a:ext cx="280085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Content Here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14" name="Google Shape;2014;p16"/>
          <p:cNvGrpSpPr/>
          <p:nvPr/>
        </p:nvGrpSpPr>
        <p:grpSpPr>
          <a:xfrm>
            <a:off x="8063125" y="2573741"/>
            <a:ext cx="4001174" cy="1082097"/>
            <a:chOff x="-1876145" y="2862627"/>
            <a:chExt cx="6234300" cy="1082097"/>
          </a:xfrm>
        </p:grpSpPr>
        <p:sp>
          <p:nvSpPr>
            <p:cNvPr id="2015" name="Google Shape;2015;p16"/>
            <p:cNvSpPr txBox="1"/>
            <p:nvPr/>
          </p:nvSpPr>
          <p:spPr>
            <a:xfrm>
              <a:off x="-1876145" y="3157824"/>
              <a:ext cx="6234300" cy="78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we also want to have multiple patients in each group so they can compare treatments.</a:t>
              </a:r>
              <a:endPara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7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6" name="Google Shape;2016;p16"/>
            <p:cNvSpPr txBox="1"/>
            <p:nvPr/>
          </p:nvSpPr>
          <p:spPr>
            <a:xfrm>
              <a:off x="-901063" y="2862627"/>
              <a:ext cx="2800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chemeClr val="lt1"/>
                  </a:solidFill>
                  <a:highlight>
                    <a:srgbClr val="0B5394"/>
                  </a:highlight>
                  <a:latin typeface="Century Gothic"/>
                  <a:ea typeface="Century Gothic"/>
                  <a:cs typeface="Century Gothic"/>
                  <a:sym typeface="Century Gothic"/>
                </a:rPr>
                <a:t>For Doctors</a:t>
              </a:r>
              <a:endParaRPr sz="1200" b="1" i="0" u="none" strike="noStrike" cap="none">
                <a:solidFill>
                  <a:schemeClr val="lt1"/>
                </a:solidFill>
                <a:highlight>
                  <a:srgbClr val="0B5394"/>
                </a:highlight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17" name="Google Shape;2017;p16"/>
          <p:cNvGrpSpPr/>
          <p:nvPr/>
        </p:nvGrpSpPr>
        <p:grpSpPr>
          <a:xfrm>
            <a:off x="104227" y="1885832"/>
            <a:ext cx="4357792" cy="1495046"/>
            <a:chOff x="-1788588" y="3896077"/>
            <a:chExt cx="6789953" cy="2619670"/>
          </a:xfrm>
        </p:grpSpPr>
        <p:sp>
          <p:nvSpPr>
            <p:cNvPr id="2018" name="Google Shape;2018;p16"/>
            <p:cNvSpPr txBox="1"/>
            <p:nvPr/>
          </p:nvSpPr>
          <p:spPr>
            <a:xfrm>
              <a:off x="-1788588" y="4362947"/>
              <a:ext cx="6168900" cy="215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457200" lvl="0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Char char="●"/>
              </a:pPr>
              <a:r>
                <a:rPr lang="en-US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similar clusters must be produced for each iteration of the algorithm to make sure that the algorithm clusters the signal, not the noise.</a:t>
              </a:r>
              <a:endPara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45720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entury Gothic"/>
                <a:buChar char="●"/>
              </a:pPr>
              <a:r>
                <a:rPr lang="en-US" sz="13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we would see similar groups of patients showing up in the plots from the different iterations of the algorithm</a:t>
              </a:r>
              <a:endParaRPr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7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19" name="Google Shape;2019;p16"/>
            <p:cNvSpPr txBox="1"/>
            <p:nvPr/>
          </p:nvSpPr>
          <p:spPr>
            <a:xfrm>
              <a:off x="2200565" y="3896077"/>
              <a:ext cx="28008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 - MEANS</a:t>
              </a:r>
              <a:endParaRPr sz="12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20" name="Google Shape;2020;p16"/>
          <p:cNvSpPr txBox="1"/>
          <p:nvPr/>
        </p:nvSpPr>
        <p:spPr>
          <a:xfrm>
            <a:off x="4012377" y="3583834"/>
            <a:ext cx="447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sz="14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1" name="Google Shape;2021;p16"/>
          <p:cNvSpPr txBox="1"/>
          <p:nvPr/>
        </p:nvSpPr>
        <p:spPr>
          <a:xfrm>
            <a:off x="4382921" y="3583834"/>
            <a:ext cx="447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sz="14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2" name="Google Shape;2022;p16"/>
          <p:cNvSpPr txBox="1"/>
          <p:nvPr/>
        </p:nvSpPr>
        <p:spPr>
          <a:xfrm>
            <a:off x="4753465" y="3583834"/>
            <a:ext cx="447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sz="14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3" name="Google Shape;2023;p16"/>
          <p:cNvSpPr txBox="1"/>
          <p:nvPr/>
        </p:nvSpPr>
        <p:spPr>
          <a:xfrm>
            <a:off x="5124009" y="3583834"/>
            <a:ext cx="44737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sz="1400" b="1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4" name="Google Shape;2024;p16"/>
          <p:cNvSpPr/>
          <p:nvPr/>
        </p:nvSpPr>
        <p:spPr>
          <a:xfrm flipH="1">
            <a:off x="10730376" y="5461020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 extrusionOk="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5" name="Google Shape;2025;p16"/>
          <p:cNvSpPr/>
          <p:nvPr/>
        </p:nvSpPr>
        <p:spPr>
          <a:xfrm>
            <a:off x="7051286" y="2902403"/>
            <a:ext cx="430012" cy="347052"/>
          </a:xfrm>
          <a:custGeom>
            <a:avLst/>
            <a:gdLst/>
            <a:ahLst/>
            <a:cxnLst/>
            <a:rect l="l" t="t" r="r" b="b"/>
            <a:pathLst>
              <a:path w="3307788" h="2669631" extrusionOk="0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6" name="Google Shape;2026;p16"/>
          <p:cNvSpPr/>
          <p:nvPr/>
        </p:nvSpPr>
        <p:spPr>
          <a:xfrm>
            <a:off x="4614555" y="2290204"/>
            <a:ext cx="364500" cy="364500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7" name="Google Shape;2027;p16"/>
          <p:cNvSpPr/>
          <p:nvPr/>
        </p:nvSpPr>
        <p:spPr>
          <a:xfrm>
            <a:off x="4830288" y="4513729"/>
            <a:ext cx="393030" cy="396230"/>
          </a:xfrm>
          <a:custGeom>
            <a:avLst/>
            <a:gdLst/>
            <a:ahLst/>
            <a:cxnLst/>
            <a:rect l="l" t="t" r="r" b="b"/>
            <a:pathLst>
              <a:path w="3208412" h="3234532" extrusionOk="0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28" name="Google Shape;2028;p16"/>
          <p:cNvSpPr/>
          <p:nvPr/>
        </p:nvSpPr>
        <p:spPr>
          <a:xfrm rot="-5400000">
            <a:off x="5819260" y="3656609"/>
            <a:ext cx="543998" cy="544356"/>
          </a:xfrm>
          <a:custGeom>
            <a:avLst/>
            <a:gdLst/>
            <a:ahLst/>
            <a:cxnLst/>
            <a:rect l="l" t="t" r="r" b="b"/>
            <a:pathLst>
              <a:path w="3185463" h="3187558" extrusionOk="0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29" name="Google Shape;2029;p16" descr="Bitmoji Image"/>
          <p:cNvPicPr preferRelativeResize="0"/>
          <p:nvPr/>
        </p:nvPicPr>
        <p:blipFill rotWithShape="1">
          <a:blip r:embed="rId3">
            <a:alphaModFix/>
          </a:blip>
          <a:srcRect l="7140" r="-7139"/>
          <a:stretch/>
        </p:blipFill>
        <p:spPr>
          <a:xfrm>
            <a:off x="9050650" y="511925"/>
            <a:ext cx="2434100" cy="182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150" y="5237125"/>
            <a:ext cx="5843674" cy="8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21"/>
          <p:cNvSpPr txBox="1">
            <a:spLocks noGrp="1"/>
          </p:cNvSpPr>
          <p:nvPr>
            <p:ph type="body" idx="1"/>
          </p:nvPr>
        </p:nvSpPr>
        <p:spPr>
          <a:xfrm>
            <a:off x="309404" y="57133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>
                <a:solidFill>
                  <a:schemeClr val="lt1"/>
                </a:solidFill>
              </a:rPr>
              <a:t>REFERENCES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6" name="Google Shape;2036;p21"/>
          <p:cNvSpPr/>
          <p:nvPr/>
        </p:nvSpPr>
        <p:spPr>
          <a:xfrm>
            <a:off x="785713" y="2682912"/>
            <a:ext cx="2331218" cy="2903974"/>
          </a:xfrm>
          <a:prstGeom prst="roundRect">
            <a:avLst>
              <a:gd name="adj" fmla="val 106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7" name="Google Shape;2037;p21"/>
          <p:cNvSpPr/>
          <p:nvPr/>
        </p:nvSpPr>
        <p:spPr>
          <a:xfrm>
            <a:off x="1003585" y="1823883"/>
            <a:ext cx="1895475" cy="2790825"/>
          </a:xfrm>
          <a:custGeom>
            <a:avLst/>
            <a:gdLst/>
            <a:ahLst/>
            <a:cxnLst/>
            <a:rect l="l" t="t" r="r" b="b"/>
            <a:pathLst>
              <a:path w="1895475" h="2790825" extrusionOk="0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135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8" name="Google Shape;2038;p21"/>
          <p:cNvSpPr/>
          <p:nvPr/>
        </p:nvSpPr>
        <p:spPr>
          <a:xfrm rot="-900000">
            <a:off x="2352139" y="4922525"/>
            <a:ext cx="474711" cy="416049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39" name="Google Shape;2039;p21"/>
          <p:cNvSpPr txBox="1"/>
          <p:nvPr/>
        </p:nvSpPr>
        <p:spPr>
          <a:xfrm>
            <a:off x="1062500" y="2757125"/>
            <a:ext cx="18099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</a:rPr>
              <a:t>https://archive.ics.uci.edu/ml/datasets/heart+Disease</a:t>
            </a:r>
            <a:endParaRPr sz="1050">
              <a:solidFill>
                <a:srgbClr val="0000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LAST ACC : </a:t>
            </a:r>
            <a:r>
              <a:rPr lang="en-US" sz="1050">
                <a:solidFill>
                  <a:schemeClr val="dk1"/>
                </a:solidFill>
              </a:rPr>
              <a:t>8</a:t>
            </a:r>
            <a:r>
              <a:rPr lang="en-US" sz="700">
                <a:solidFill>
                  <a:schemeClr val="dk1"/>
                </a:solidFill>
              </a:rPr>
              <a:t>th </a:t>
            </a:r>
            <a:r>
              <a:rPr lang="en-US" sz="1050">
                <a:solidFill>
                  <a:schemeClr val="dk1"/>
                </a:solidFill>
              </a:rPr>
              <a:t>Dec 2020</a:t>
            </a:r>
            <a:endParaRPr sz="105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0" name="Google Shape;2040;p21"/>
          <p:cNvSpPr/>
          <p:nvPr/>
        </p:nvSpPr>
        <p:spPr>
          <a:xfrm>
            <a:off x="3549169" y="2682912"/>
            <a:ext cx="2331218" cy="2903974"/>
          </a:xfrm>
          <a:prstGeom prst="roundRect">
            <a:avLst>
              <a:gd name="adj" fmla="val 1063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1" name="Google Shape;2041;p21"/>
          <p:cNvSpPr/>
          <p:nvPr/>
        </p:nvSpPr>
        <p:spPr>
          <a:xfrm>
            <a:off x="3767041" y="1823883"/>
            <a:ext cx="1895475" cy="2790825"/>
          </a:xfrm>
          <a:custGeom>
            <a:avLst/>
            <a:gdLst/>
            <a:ahLst/>
            <a:cxnLst/>
            <a:rect l="l" t="t" r="r" b="b"/>
            <a:pathLst>
              <a:path w="1895475" h="2790825" extrusionOk="0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135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2" name="Google Shape;2042;p21"/>
          <p:cNvSpPr txBox="1"/>
          <p:nvPr/>
        </p:nvSpPr>
        <p:spPr>
          <a:xfrm>
            <a:off x="3996058" y="2757129"/>
            <a:ext cx="143821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</a:rPr>
              <a:t>https://rstudio.com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( </a:t>
            </a:r>
            <a:r>
              <a:rPr lang="en-US" sz="1350">
                <a:solidFill>
                  <a:schemeClr val="dk1"/>
                </a:solidFill>
              </a:rPr>
              <a:t>Last Acc 8</a:t>
            </a:r>
            <a:r>
              <a:rPr lang="en-US" sz="1000">
                <a:solidFill>
                  <a:schemeClr val="dk1"/>
                </a:solidFill>
              </a:rPr>
              <a:t>th </a:t>
            </a:r>
            <a:r>
              <a:rPr lang="en-US" sz="1350">
                <a:solidFill>
                  <a:schemeClr val="dk1"/>
                </a:solidFill>
              </a:rPr>
              <a:t>Dec 2020</a:t>
            </a:r>
            <a:r>
              <a:rPr lang="en-US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3" name="Google Shape;2043;p21"/>
          <p:cNvSpPr/>
          <p:nvPr/>
        </p:nvSpPr>
        <p:spPr>
          <a:xfrm>
            <a:off x="6312625" y="2682912"/>
            <a:ext cx="2331300" cy="2904000"/>
          </a:xfrm>
          <a:prstGeom prst="roundRect">
            <a:avLst>
              <a:gd name="adj" fmla="val 1063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4" name="Google Shape;2044;p21"/>
          <p:cNvSpPr/>
          <p:nvPr/>
        </p:nvSpPr>
        <p:spPr>
          <a:xfrm>
            <a:off x="6530497" y="1823883"/>
            <a:ext cx="1895475" cy="2790825"/>
          </a:xfrm>
          <a:custGeom>
            <a:avLst/>
            <a:gdLst/>
            <a:ahLst/>
            <a:cxnLst/>
            <a:rect l="l" t="t" r="r" b="b"/>
            <a:pathLst>
              <a:path w="1895475" h="2790825" extrusionOk="0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135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5" name="Google Shape;2045;p21"/>
          <p:cNvSpPr txBox="1"/>
          <p:nvPr/>
        </p:nvSpPr>
        <p:spPr>
          <a:xfrm>
            <a:off x="6759514" y="2757129"/>
            <a:ext cx="1438214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0000FF"/>
                </a:solidFill>
              </a:rPr>
              <a:t>Data Science With R course</a:t>
            </a:r>
            <a:endParaRPr sz="1050">
              <a:solidFill>
                <a:srgbClr val="0000FF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HARVARD 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Last acc : 8th Dec 2020</a:t>
            </a:r>
            <a:endParaRPr sz="1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6" name="Google Shape;2046;p21"/>
          <p:cNvSpPr/>
          <p:nvPr/>
        </p:nvSpPr>
        <p:spPr>
          <a:xfrm>
            <a:off x="9076080" y="2682912"/>
            <a:ext cx="2331218" cy="2903974"/>
          </a:xfrm>
          <a:prstGeom prst="roundRect">
            <a:avLst>
              <a:gd name="adj" fmla="val 1063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47" name="Google Shape;2047;p21"/>
          <p:cNvSpPr/>
          <p:nvPr/>
        </p:nvSpPr>
        <p:spPr>
          <a:xfrm>
            <a:off x="9293952" y="1823883"/>
            <a:ext cx="1895475" cy="2790825"/>
          </a:xfrm>
          <a:custGeom>
            <a:avLst/>
            <a:gdLst/>
            <a:ahLst/>
            <a:cxnLst/>
            <a:rect l="l" t="t" r="r" b="b"/>
            <a:pathLst>
              <a:path w="1895475" h="2790825" extrusionOk="0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135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048" name="Google Shape;2048;p21"/>
          <p:cNvGrpSpPr/>
          <p:nvPr/>
        </p:nvGrpSpPr>
        <p:grpSpPr>
          <a:xfrm>
            <a:off x="9522195" y="2543671"/>
            <a:ext cx="1438988" cy="1598453"/>
            <a:chOff x="1586278" y="1610533"/>
            <a:chExt cx="1992330" cy="1598453"/>
          </a:xfrm>
        </p:grpSpPr>
        <p:sp>
          <p:nvSpPr>
            <p:cNvPr id="2049" name="Google Shape;2049;p21"/>
            <p:cNvSpPr txBox="1"/>
            <p:nvPr/>
          </p:nvSpPr>
          <p:spPr>
            <a:xfrm>
              <a:off x="1586278" y="1610533"/>
              <a:ext cx="198548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Content Here</a:t>
              </a:r>
              <a:endParaRPr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50" name="Google Shape;2050;p21"/>
            <p:cNvSpPr txBox="1"/>
            <p:nvPr/>
          </p:nvSpPr>
          <p:spPr>
            <a:xfrm>
              <a:off x="1587350" y="1823991"/>
              <a:ext cx="1991258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50">
                  <a:solidFill>
                    <a:srgbClr val="0000FF"/>
                  </a:solidFill>
                </a:rPr>
                <a:t>Data Science for all channel , Youtube </a:t>
              </a:r>
              <a:endParaRPr sz="1050">
                <a:solidFill>
                  <a:srgbClr val="0000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05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050">
                  <a:solidFill>
                    <a:schemeClr val="dk1"/>
                  </a:solidFill>
                </a:rPr>
                <a:t>(Last Accessed 8th Dec 2020)</a:t>
              </a:r>
              <a:endParaRPr sz="1050">
                <a:solidFill>
                  <a:schemeClr val="dk1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1" name="Google Shape;2051;p21"/>
          <p:cNvSpPr/>
          <p:nvPr/>
        </p:nvSpPr>
        <p:spPr>
          <a:xfrm rot="-1800000">
            <a:off x="5196968" y="4876270"/>
            <a:ext cx="465009" cy="464931"/>
          </a:xfrm>
          <a:custGeom>
            <a:avLst/>
            <a:gdLst/>
            <a:ahLst/>
            <a:cxnLst/>
            <a:rect l="l" t="t" r="r" b="b"/>
            <a:pathLst>
              <a:path w="3948369" h="3947711" extrusionOk="0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2" name="Google Shape;2052;p21"/>
          <p:cNvSpPr/>
          <p:nvPr/>
        </p:nvSpPr>
        <p:spPr>
          <a:xfrm>
            <a:off x="7946483" y="4903741"/>
            <a:ext cx="492606" cy="489177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3" name="Google Shape;2053;p21"/>
          <p:cNvSpPr/>
          <p:nvPr/>
        </p:nvSpPr>
        <p:spPr>
          <a:xfrm>
            <a:off x="10746129" y="4931169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 extrusionOk="0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4" name="Google Shape;2054;p21"/>
          <p:cNvSpPr/>
          <p:nvPr/>
        </p:nvSpPr>
        <p:spPr>
          <a:xfrm rot="-900000">
            <a:off x="1630332" y="2069235"/>
            <a:ext cx="474711" cy="416049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5" name="Google Shape;2055;p21"/>
          <p:cNvSpPr/>
          <p:nvPr/>
        </p:nvSpPr>
        <p:spPr>
          <a:xfrm rot="-1800000">
            <a:off x="4475161" y="2022980"/>
            <a:ext cx="465009" cy="464931"/>
          </a:xfrm>
          <a:custGeom>
            <a:avLst/>
            <a:gdLst/>
            <a:ahLst/>
            <a:cxnLst/>
            <a:rect l="l" t="t" r="r" b="b"/>
            <a:pathLst>
              <a:path w="3948369" h="3947711" extrusionOk="0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6" name="Google Shape;2056;p21"/>
          <p:cNvSpPr/>
          <p:nvPr/>
        </p:nvSpPr>
        <p:spPr>
          <a:xfrm>
            <a:off x="7224676" y="2050451"/>
            <a:ext cx="492606" cy="489177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7" name="Google Shape;2057;p21"/>
          <p:cNvSpPr/>
          <p:nvPr/>
        </p:nvSpPr>
        <p:spPr>
          <a:xfrm>
            <a:off x="10024322" y="2077879"/>
            <a:ext cx="420224" cy="427237"/>
          </a:xfrm>
          <a:custGeom>
            <a:avLst/>
            <a:gdLst/>
            <a:ahLst/>
            <a:cxnLst/>
            <a:rect l="l" t="t" r="r" b="b"/>
            <a:pathLst>
              <a:path w="3186824" h="3060919" extrusionOk="0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8" name="Google Shape;2058;p21" descr="readi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375" y="482225"/>
            <a:ext cx="2184250" cy="15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4141"/>
        </a:solidFill>
        <a:effectLst/>
      </p:bgPr>
    </p:bg>
    <p:spTree>
      <p:nvGrpSpPr>
        <p:cNvPr id="1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b1639293c5_1_558"/>
          <p:cNvSpPr txBox="1">
            <a:spLocks noGrp="1"/>
          </p:cNvSpPr>
          <p:nvPr>
            <p:ph type="title"/>
          </p:nvPr>
        </p:nvSpPr>
        <p:spPr>
          <a:xfrm>
            <a:off x="707011" y="4502330"/>
            <a:ext cx="10765500" cy="1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Calibri"/>
              <a:buNone/>
            </a:pPr>
            <a:r>
              <a:rPr lang="en-US" sz="5600"/>
              <a:t>Reducing Traffic Mortality in the USA</a:t>
            </a:r>
            <a:endParaRPr/>
          </a:p>
        </p:txBody>
      </p:sp>
      <p:cxnSp>
        <p:nvCxnSpPr>
          <p:cNvPr id="2064" name="Google Shape;2064;gb1639293c5_1_558"/>
          <p:cNvCxnSpPr/>
          <p:nvPr/>
        </p:nvCxnSpPr>
        <p:spPr>
          <a:xfrm>
            <a:off x="6096000" y="1253414"/>
            <a:ext cx="0" cy="2121000"/>
          </a:xfrm>
          <a:prstGeom prst="straightConnector1">
            <a:avLst/>
          </a:prstGeom>
          <a:noFill/>
          <a:ln w="19050" cap="flat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65" name="Google Shape;2065;gb1639293c5_1_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950" y="381000"/>
            <a:ext cx="5233333" cy="39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6" name="Google Shape;2066;gb1639293c5_1_5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925" y="381000"/>
            <a:ext cx="5454425" cy="39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7" name="Google Shape;2067;gb1639293c5_1_5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9411"/>
          </a:schemeClr>
        </a:solidFill>
        <a:effectLst/>
      </p:bgPr>
    </p:bg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4"/>
          <p:cNvSpPr txBox="1">
            <a:spLocks noGrp="1"/>
          </p:cNvSpPr>
          <p:nvPr>
            <p:ph type="body" idx="4294967295"/>
          </p:nvPr>
        </p:nvSpPr>
        <p:spPr>
          <a:xfrm>
            <a:off x="3819525" y="339725"/>
            <a:ext cx="8372475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7" name="Google Shape;1367;p4"/>
          <p:cNvSpPr/>
          <p:nvPr/>
        </p:nvSpPr>
        <p:spPr>
          <a:xfrm>
            <a:off x="3551594" y="1032548"/>
            <a:ext cx="7773716" cy="64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50800" dir="5400000" algn="ctr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8" name="Google Shape;1368;p4"/>
          <p:cNvSpPr/>
          <p:nvPr/>
        </p:nvSpPr>
        <p:spPr>
          <a:xfrm>
            <a:off x="4314389" y="1129059"/>
            <a:ext cx="6881271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MOTIVATION OF THE PROJECT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69" name="Google Shape;1369;p4"/>
          <p:cNvSpPr/>
          <p:nvPr/>
        </p:nvSpPr>
        <p:spPr>
          <a:xfrm>
            <a:off x="3610049" y="1090224"/>
            <a:ext cx="612000" cy="5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0" name="Google Shape;1370;p4"/>
          <p:cNvSpPr txBox="1"/>
          <p:nvPr/>
        </p:nvSpPr>
        <p:spPr>
          <a:xfrm>
            <a:off x="3662937" y="1150226"/>
            <a:ext cx="605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4"/>
          <p:cNvSpPr/>
          <p:nvPr/>
        </p:nvSpPr>
        <p:spPr>
          <a:xfrm>
            <a:off x="3551594" y="1792182"/>
            <a:ext cx="7773716" cy="64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50800" dir="5400000" algn="ctr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2" name="Google Shape;1372;p4"/>
          <p:cNvSpPr/>
          <p:nvPr/>
        </p:nvSpPr>
        <p:spPr>
          <a:xfrm>
            <a:off x="4314388" y="1822355"/>
            <a:ext cx="6881271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A0C45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3" name="Google Shape;1373;p4"/>
          <p:cNvSpPr/>
          <p:nvPr/>
        </p:nvSpPr>
        <p:spPr>
          <a:xfrm>
            <a:off x="3621179" y="1872286"/>
            <a:ext cx="612000" cy="5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4" name="Google Shape;1374;p4"/>
          <p:cNvSpPr txBox="1"/>
          <p:nvPr/>
        </p:nvSpPr>
        <p:spPr>
          <a:xfrm>
            <a:off x="3655234" y="1893454"/>
            <a:ext cx="605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5" name="Google Shape;1375;p4"/>
          <p:cNvSpPr/>
          <p:nvPr/>
        </p:nvSpPr>
        <p:spPr>
          <a:xfrm>
            <a:off x="3551594" y="2520285"/>
            <a:ext cx="7773716" cy="619231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50800" dir="5400000" algn="ctr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6" name="Google Shape;1376;p4"/>
          <p:cNvSpPr/>
          <p:nvPr/>
        </p:nvSpPr>
        <p:spPr>
          <a:xfrm>
            <a:off x="4314388" y="2590263"/>
            <a:ext cx="6881271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7" name="Google Shape;1377;p4"/>
          <p:cNvSpPr/>
          <p:nvPr/>
        </p:nvSpPr>
        <p:spPr>
          <a:xfrm>
            <a:off x="3627897" y="2635516"/>
            <a:ext cx="612000" cy="5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78" name="Google Shape;1378;p4"/>
          <p:cNvSpPr txBox="1"/>
          <p:nvPr/>
        </p:nvSpPr>
        <p:spPr>
          <a:xfrm>
            <a:off x="3627897" y="2611430"/>
            <a:ext cx="605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9" name="Google Shape;1379;p4"/>
          <p:cNvSpPr/>
          <p:nvPr/>
        </p:nvSpPr>
        <p:spPr>
          <a:xfrm>
            <a:off x="3551594" y="3244958"/>
            <a:ext cx="7773716" cy="64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50800" dir="5400000" algn="ctr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0" name="Google Shape;1380;p4"/>
          <p:cNvSpPr/>
          <p:nvPr/>
        </p:nvSpPr>
        <p:spPr>
          <a:xfrm>
            <a:off x="4314388" y="3257498"/>
            <a:ext cx="6881271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1" name="Google Shape;1381;p4"/>
          <p:cNvSpPr/>
          <p:nvPr/>
        </p:nvSpPr>
        <p:spPr>
          <a:xfrm>
            <a:off x="3634615" y="3281183"/>
            <a:ext cx="612000" cy="5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2" name="Google Shape;1382;p4"/>
          <p:cNvSpPr txBox="1"/>
          <p:nvPr/>
        </p:nvSpPr>
        <p:spPr>
          <a:xfrm>
            <a:off x="3634615" y="3294716"/>
            <a:ext cx="605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3" name="Google Shape;1383;p4"/>
          <p:cNvSpPr/>
          <p:nvPr/>
        </p:nvSpPr>
        <p:spPr>
          <a:xfrm>
            <a:off x="3551594" y="3989507"/>
            <a:ext cx="7773716" cy="64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50800" dir="5400000" algn="ctr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4" name="Google Shape;1384;p4"/>
          <p:cNvSpPr/>
          <p:nvPr/>
        </p:nvSpPr>
        <p:spPr>
          <a:xfrm>
            <a:off x="4314387" y="4028620"/>
            <a:ext cx="6881271" cy="50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R LIBRARIES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5" name="Google Shape;1385;p4"/>
          <p:cNvSpPr/>
          <p:nvPr/>
        </p:nvSpPr>
        <p:spPr>
          <a:xfrm>
            <a:off x="3662937" y="4017689"/>
            <a:ext cx="612000" cy="5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6" name="Google Shape;1386;p4"/>
          <p:cNvSpPr txBox="1"/>
          <p:nvPr/>
        </p:nvSpPr>
        <p:spPr>
          <a:xfrm>
            <a:off x="3627897" y="4038334"/>
            <a:ext cx="60528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24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7" name="Google Shape;1387;p4"/>
          <p:cNvSpPr txBox="1"/>
          <p:nvPr/>
        </p:nvSpPr>
        <p:spPr>
          <a:xfrm>
            <a:off x="4268219" y="1909405"/>
            <a:ext cx="6586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HOW TO OVERCOME ?</a:t>
            </a:r>
            <a:endParaRPr sz="180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8" name="Google Shape;1388;p4"/>
          <p:cNvSpPr txBox="1"/>
          <p:nvPr/>
        </p:nvSpPr>
        <p:spPr>
          <a:xfrm>
            <a:off x="4314388" y="2714765"/>
            <a:ext cx="6586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OPERATING ENVIRONMENT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9" name="Google Shape;1389;p4"/>
          <p:cNvSpPr txBox="1"/>
          <p:nvPr/>
        </p:nvSpPr>
        <p:spPr>
          <a:xfrm>
            <a:off x="4314400" y="3317700"/>
            <a:ext cx="65865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88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&amp; DATASET</a:t>
            </a:r>
            <a:endParaRPr sz="180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0" name="Google Shape;1390;p4"/>
          <p:cNvSpPr txBox="1"/>
          <p:nvPr/>
        </p:nvSpPr>
        <p:spPr>
          <a:xfrm>
            <a:off x="4557461" y="5663078"/>
            <a:ext cx="65864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1" name="Google Shape;1391;p4"/>
          <p:cNvSpPr/>
          <p:nvPr/>
        </p:nvSpPr>
        <p:spPr>
          <a:xfrm>
            <a:off x="3551594" y="4716110"/>
            <a:ext cx="7773716" cy="64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50800" dir="5400000" algn="ctr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2" name="Google Shape;1392;p4"/>
          <p:cNvSpPr/>
          <p:nvPr/>
        </p:nvSpPr>
        <p:spPr>
          <a:xfrm>
            <a:off x="3551594" y="5449458"/>
            <a:ext cx="7773716" cy="64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50800" dir="5400000" algn="ctr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3" name="Google Shape;1393;p4"/>
          <p:cNvSpPr/>
          <p:nvPr/>
        </p:nvSpPr>
        <p:spPr>
          <a:xfrm>
            <a:off x="4314386" y="4746240"/>
            <a:ext cx="6881271" cy="504000"/>
          </a:xfrm>
          <a:prstGeom prst="rect">
            <a:avLst/>
          </a:prstGeom>
          <a:solidFill>
            <a:srgbClr val="31BA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LOADING &amp; CLEANING 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4" name="Google Shape;1394;p4"/>
          <p:cNvSpPr/>
          <p:nvPr/>
        </p:nvSpPr>
        <p:spPr>
          <a:xfrm>
            <a:off x="3608345" y="4737241"/>
            <a:ext cx="612000" cy="5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</a:t>
            </a:r>
            <a:endParaRPr sz="2400" b="1" i="0" u="none" strike="noStrike" cap="non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5" name="Google Shape;1395;p4"/>
          <p:cNvSpPr/>
          <p:nvPr/>
        </p:nvSpPr>
        <p:spPr>
          <a:xfrm>
            <a:off x="4314386" y="5476941"/>
            <a:ext cx="6881271" cy="504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6" name="Google Shape;1396;p4"/>
          <p:cNvSpPr/>
          <p:nvPr/>
        </p:nvSpPr>
        <p:spPr>
          <a:xfrm>
            <a:off x="3580849" y="5476941"/>
            <a:ext cx="612000" cy="5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07</a:t>
            </a:r>
            <a:endParaRPr sz="2400" b="1" i="0" u="none" strike="noStrike" cap="non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7" name="Google Shape;1397;p4"/>
          <p:cNvSpPr/>
          <p:nvPr/>
        </p:nvSpPr>
        <p:spPr>
          <a:xfrm>
            <a:off x="3525021" y="6211237"/>
            <a:ext cx="7773716" cy="648000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dist="50800" dir="5400000" algn="ctr" rotWithShape="0">
              <a:srgbClr val="000000">
                <a:alpha val="2941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8" name="Google Shape;1398;p4"/>
          <p:cNvSpPr/>
          <p:nvPr/>
        </p:nvSpPr>
        <p:spPr>
          <a:xfrm>
            <a:off x="4314386" y="6266491"/>
            <a:ext cx="6881271" cy="504000"/>
          </a:xfrm>
          <a:prstGeom prst="rect">
            <a:avLst/>
          </a:prstGeom>
          <a:solidFill>
            <a:srgbClr val="FF00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WORK DONE</a:t>
            </a: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99" name="Google Shape;1399;p4"/>
          <p:cNvSpPr/>
          <p:nvPr/>
        </p:nvSpPr>
        <p:spPr>
          <a:xfrm>
            <a:off x="3603022" y="6236358"/>
            <a:ext cx="612000" cy="50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020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08</a:t>
            </a:r>
            <a:endParaRPr sz="2400" b="1" i="0" u="none" strike="noStrike" cap="none">
              <a:solidFill>
                <a:srgbClr val="0020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2" name="Google Shape;2072;gb1639293c5_1_565"/>
          <p:cNvGrpSpPr/>
          <p:nvPr/>
        </p:nvGrpSpPr>
        <p:grpSpPr>
          <a:xfrm>
            <a:off x="-14" y="1490005"/>
            <a:ext cx="7742629" cy="1506932"/>
            <a:chOff x="-3275764" y="1154174"/>
            <a:chExt cx="9014587" cy="1754490"/>
          </a:xfrm>
        </p:grpSpPr>
        <p:sp>
          <p:nvSpPr>
            <p:cNvPr id="2073" name="Google Shape;2073;gb1639293c5_1_565"/>
            <p:cNvSpPr/>
            <p:nvPr/>
          </p:nvSpPr>
          <p:spPr>
            <a:xfrm>
              <a:off x="-3275764" y="1262118"/>
              <a:ext cx="8152500" cy="767700"/>
            </a:xfrm>
            <a:prstGeom prst="rect">
              <a:avLst/>
            </a:prstGeom>
            <a:solidFill>
              <a:srgbClr val="F5E5AC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74" name="Google Shape;2074;gb1639293c5_1_565"/>
            <p:cNvSpPr/>
            <p:nvPr/>
          </p:nvSpPr>
          <p:spPr>
            <a:xfrm>
              <a:off x="-3275764" y="2029697"/>
              <a:ext cx="8152500" cy="767700"/>
            </a:xfrm>
            <a:prstGeom prst="rect">
              <a:avLst/>
            </a:prstGeom>
            <a:solidFill>
              <a:srgbClr val="F0D983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75" name="Google Shape;2075;gb1639293c5_1_565"/>
            <p:cNvSpPr/>
            <p:nvPr/>
          </p:nvSpPr>
          <p:spPr>
            <a:xfrm>
              <a:off x="4490860" y="1154174"/>
              <a:ext cx="1247963" cy="875523"/>
            </a:xfrm>
            <a:custGeom>
              <a:avLst/>
              <a:gdLst/>
              <a:ahLst/>
              <a:cxnLst/>
              <a:rect l="l" t="t" r="r" b="b"/>
              <a:pathLst>
                <a:path w="1247963" h="875523" extrusionOk="0">
                  <a:moveTo>
                    <a:pt x="421406" y="0"/>
                  </a:moveTo>
                  <a:lnTo>
                    <a:pt x="1247963" y="0"/>
                  </a:lnTo>
                  <a:lnTo>
                    <a:pt x="826557" y="875523"/>
                  </a:lnTo>
                  <a:lnTo>
                    <a:pt x="0" y="875523"/>
                  </a:lnTo>
                  <a:close/>
                </a:path>
              </a:pathLst>
            </a:custGeom>
            <a:solidFill>
              <a:srgbClr val="F0D983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76" name="Google Shape;2076;gb1639293c5_1_565"/>
            <p:cNvSpPr/>
            <p:nvPr/>
          </p:nvSpPr>
          <p:spPr>
            <a:xfrm>
              <a:off x="4065676" y="2029697"/>
              <a:ext cx="1249621" cy="878967"/>
            </a:xfrm>
            <a:custGeom>
              <a:avLst/>
              <a:gdLst/>
              <a:ahLst/>
              <a:cxnLst/>
              <a:rect l="l" t="t" r="r" b="b"/>
              <a:pathLst>
                <a:path w="1249621" h="878967" extrusionOk="0">
                  <a:moveTo>
                    <a:pt x="423064" y="0"/>
                  </a:moveTo>
                  <a:lnTo>
                    <a:pt x="1249621" y="0"/>
                  </a:lnTo>
                  <a:lnTo>
                    <a:pt x="826557" y="878967"/>
                  </a:lnTo>
                  <a:lnTo>
                    <a:pt x="0" y="878967"/>
                  </a:lnTo>
                  <a:close/>
                </a:path>
              </a:pathLst>
            </a:custGeom>
            <a:solidFill>
              <a:srgbClr val="BB9917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77" name="Google Shape;2077;gb1639293c5_1_565"/>
          <p:cNvGrpSpPr/>
          <p:nvPr/>
        </p:nvGrpSpPr>
        <p:grpSpPr>
          <a:xfrm>
            <a:off x="-12" y="3197896"/>
            <a:ext cx="7002237" cy="1506932"/>
            <a:chOff x="-2413741" y="1154174"/>
            <a:chExt cx="8152564" cy="1754490"/>
          </a:xfrm>
        </p:grpSpPr>
        <p:sp>
          <p:nvSpPr>
            <p:cNvPr id="2078" name="Google Shape;2078;gb1639293c5_1_565"/>
            <p:cNvSpPr/>
            <p:nvPr/>
          </p:nvSpPr>
          <p:spPr>
            <a:xfrm>
              <a:off x="-2413741" y="1262118"/>
              <a:ext cx="7290600" cy="767700"/>
            </a:xfrm>
            <a:prstGeom prst="rect">
              <a:avLst/>
            </a:prstGeom>
            <a:solidFill>
              <a:srgbClr val="BBD8FB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79" name="Google Shape;2079;gb1639293c5_1_565"/>
            <p:cNvSpPr/>
            <p:nvPr/>
          </p:nvSpPr>
          <p:spPr>
            <a:xfrm>
              <a:off x="-2413740" y="2029697"/>
              <a:ext cx="7290600" cy="767700"/>
            </a:xfrm>
            <a:prstGeom prst="rect">
              <a:avLst/>
            </a:prstGeom>
            <a:solidFill>
              <a:srgbClr val="9AC5F9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0" name="Google Shape;2080;gb1639293c5_1_565"/>
            <p:cNvSpPr/>
            <p:nvPr/>
          </p:nvSpPr>
          <p:spPr>
            <a:xfrm>
              <a:off x="4490860" y="1154174"/>
              <a:ext cx="1247963" cy="875523"/>
            </a:xfrm>
            <a:custGeom>
              <a:avLst/>
              <a:gdLst/>
              <a:ahLst/>
              <a:cxnLst/>
              <a:rect l="l" t="t" r="r" b="b"/>
              <a:pathLst>
                <a:path w="1247963" h="875523" extrusionOk="0">
                  <a:moveTo>
                    <a:pt x="421406" y="0"/>
                  </a:moveTo>
                  <a:lnTo>
                    <a:pt x="1247963" y="0"/>
                  </a:lnTo>
                  <a:lnTo>
                    <a:pt x="826557" y="875523"/>
                  </a:lnTo>
                  <a:lnTo>
                    <a:pt x="0" y="8755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1" name="Google Shape;2081;gb1639293c5_1_565"/>
            <p:cNvSpPr/>
            <p:nvPr/>
          </p:nvSpPr>
          <p:spPr>
            <a:xfrm>
              <a:off x="4065676" y="2029697"/>
              <a:ext cx="1249621" cy="878967"/>
            </a:xfrm>
            <a:custGeom>
              <a:avLst/>
              <a:gdLst/>
              <a:ahLst/>
              <a:cxnLst/>
              <a:rect l="l" t="t" r="r" b="b"/>
              <a:pathLst>
                <a:path w="1249621" h="878967" extrusionOk="0">
                  <a:moveTo>
                    <a:pt x="423064" y="0"/>
                  </a:moveTo>
                  <a:lnTo>
                    <a:pt x="1249621" y="0"/>
                  </a:lnTo>
                  <a:lnTo>
                    <a:pt x="826557" y="878967"/>
                  </a:lnTo>
                  <a:lnTo>
                    <a:pt x="0" y="878967"/>
                  </a:lnTo>
                  <a:close/>
                </a:path>
              </a:pathLst>
            </a:custGeom>
            <a:solidFill>
              <a:srgbClr val="0E72EC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082" name="Google Shape;2082;gb1639293c5_1_565"/>
          <p:cNvGrpSpPr/>
          <p:nvPr/>
        </p:nvGrpSpPr>
        <p:grpSpPr>
          <a:xfrm>
            <a:off x="16" y="4945126"/>
            <a:ext cx="6567317" cy="1819582"/>
            <a:chOff x="-1551715" y="1154174"/>
            <a:chExt cx="7290538" cy="1754490"/>
          </a:xfrm>
        </p:grpSpPr>
        <p:sp>
          <p:nvSpPr>
            <p:cNvPr id="2083" name="Google Shape;2083;gb1639293c5_1_565"/>
            <p:cNvSpPr/>
            <p:nvPr/>
          </p:nvSpPr>
          <p:spPr>
            <a:xfrm>
              <a:off x="-1551715" y="1262118"/>
              <a:ext cx="6428400" cy="767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4" name="Google Shape;2084;gb1639293c5_1_565"/>
            <p:cNvSpPr/>
            <p:nvPr/>
          </p:nvSpPr>
          <p:spPr>
            <a:xfrm>
              <a:off x="-1551715" y="2029697"/>
              <a:ext cx="6428400" cy="767700"/>
            </a:xfrm>
            <a:prstGeom prst="rect">
              <a:avLst/>
            </a:prstGeom>
            <a:gradFill>
              <a:gsLst>
                <a:gs pos="0">
                  <a:srgbClr val="8BAD24"/>
                </a:gs>
                <a:gs pos="100000">
                  <a:srgbClr val="99BF28"/>
                </a:gs>
              </a:gsLst>
              <a:lin ang="8100019" scaled="0"/>
            </a:gra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5" name="Google Shape;2085;gb1639293c5_1_565"/>
            <p:cNvSpPr/>
            <p:nvPr/>
          </p:nvSpPr>
          <p:spPr>
            <a:xfrm>
              <a:off x="4490860" y="1154174"/>
              <a:ext cx="1247963" cy="875523"/>
            </a:xfrm>
            <a:custGeom>
              <a:avLst/>
              <a:gdLst/>
              <a:ahLst/>
              <a:cxnLst/>
              <a:rect l="l" t="t" r="r" b="b"/>
              <a:pathLst>
                <a:path w="1247963" h="875523" extrusionOk="0">
                  <a:moveTo>
                    <a:pt x="421406" y="0"/>
                  </a:moveTo>
                  <a:lnTo>
                    <a:pt x="1247963" y="0"/>
                  </a:lnTo>
                  <a:lnTo>
                    <a:pt x="826557" y="875523"/>
                  </a:lnTo>
                  <a:lnTo>
                    <a:pt x="0" y="8755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86" name="Google Shape;2086;gb1639293c5_1_565"/>
            <p:cNvSpPr/>
            <p:nvPr/>
          </p:nvSpPr>
          <p:spPr>
            <a:xfrm>
              <a:off x="4065676" y="2029697"/>
              <a:ext cx="1249621" cy="878967"/>
            </a:xfrm>
            <a:custGeom>
              <a:avLst/>
              <a:gdLst/>
              <a:ahLst/>
              <a:cxnLst/>
              <a:rect l="l" t="t" r="r" b="b"/>
              <a:pathLst>
                <a:path w="1249621" h="878967" extrusionOk="0">
                  <a:moveTo>
                    <a:pt x="423064" y="0"/>
                  </a:moveTo>
                  <a:lnTo>
                    <a:pt x="1249621" y="0"/>
                  </a:lnTo>
                  <a:lnTo>
                    <a:pt x="826557" y="878967"/>
                  </a:lnTo>
                  <a:lnTo>
                    <a:pt x="0" y="878967"/>
                  </a:lnTo>
                  <a:close/>
                </a:path>
              </a:pathLst>
            </a:custGeom>
            <a:solidFill>
              <a:srgbClr val="82A222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entury Gothic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87" name="Google Shape;2087;gb1639293c5_1_565"/>
          <p:cNvSpPr/>
          <p:nvPr/>
        </p:nvSpPr>
        <p:spPr>
          <a:xfrm rot="3334027" flipH="1">
            <a:off x="9433015" y="22951"/>
            <a:ext cx="2195939" cy="3645790"/>
          </a:xfrm>
          <a:custGeom>
            <a:avLst/>
            <a:gdLst/>
            <a:ahLst/>
            <a:cxnLst/>
            <a:rect l="l" t="t" r="r" b="b"/>
            <a:pathLst>
              <a:path w="1324451" h="2198909" extrusionOk="0">
                <a:moveTo>
                  <a:pt x="478945" y="0"/>
                </a:moveTo>
                <a:cubicBezTo>
                  <a:pt x="504408" y="101600"/>
                  <a:pt x="610165" y="929642"/>
                  <a:pt x="711827" y="1065147"/>
                </a:cubicBezTo>
                <a:cubicBezTo>
                  <a:pt x="784379" y="1111697"/>
                  <a:pt x="809274" y="1131442"/>
                  <a:pt x="923526" y="1219691"/>
                </a:cubicBezTo>
                <a:cubicBezTo>
                  <a:pt x="1010386" y="1307371"/>
                  <a:pt x="1166963" y="1451284"/>
                  <a:pt x="1232986" y="1591229"/>
                </a:cubicBezTo>
                <a:cubicBezTo>
                  <a:pt x="1266275" y="1759409"/>
                  <a:pt x="1344499" y="2025354"/>
                  <a:pt x="1319662" y="2059362"/>
                </a:cubicBezTo>
                <a:cubicBezTo>
                  <a:pt x="1308006" y="2071424"/>
                  <a:pt x="1281384" y="2055131"/>
                  <a:pt x="1249948" y="2021692"/>
                </a:cubicBezTo>
                <a:cubicBezTo>
                  <a:pt x="1252388" y="2098272"/>
                  <a:pt x="1250403" y="2157099"/>
                  <a:pt x="1237185" y="2169665"/>
                </a:cubicBezTo>
                <a:cubicBezTo>
                  <a:pt x="1220788" y="2181435"/>
                  <a:pt x="1190417" y="2148933"/>
                  <a:pt x="1159749" y="2094711"/>
                </a:cubicBezTo>
                <a:cubicBezTo>
                  <a:pt x="1150966" y="2149824"/>
                  <a:pt x="1140903" y="2189287"/>
                  <a:pt x="1128636" y="2197542"/>
                </a:cubicBezTo>
                <a:cubicBezTo>
                  <a:pt x="1080680" y="2220994"/>
                  <a:pt x="1014851" y="1937661"/>
                  <a:pt x="1017529" y="1746661"/>
                </a:cubicBezTo>
                <a:cubicBezTo>
                  <a:pt x="943533" y="1601804"/>
                  <a:pt x="747088" y="1564411"/>
                  <a:pt x="684660" y="1563704"/>
                </a:cubicBezTo>
                <a:cubicBezTo>
                  <a:pt x="623631" y="1575189"/>
                  <a:pt x="641425" y="1641330"/>
                  <a:pt x="648375" y="1714303"/>
                </a:cubicBezTo>
                <a:cubicBezTo>
                  <a:pt x="664752" y="1797723"/>
                  <a:pt x="668094" y="1871721"/>
                  <a:pt x="684659" y="1936019"/>
                </a:cubicBezTo>
                <a:cubicBezTo>
                  <a:pt x="751859" y="2074779"/>
                  <a:pt x="728411" y="2210291"/>
                  <a:pt x="676287" y="2162635"/>
                </a:cubicBezTo>
                <a:cubicBezTo>
                  <a:pt x="642620" y="2161861"/>
                  <a:pt x="524231" y="1891785"/>
                  <a:pt x="386809" y="1650083"/>
                </a:cubicBezTo>
                <a:cubicBezTo>
                  <a:pt x="319203" y="1502109"/>
                  <a:pt x="343938" y="1348166"/>
                  <a:pt x="318304" y="1206285"/>
                </a:cubicBezTo>
                <a:cubicBezTo>
                  <a:pt x="327395" y="1047084"/>
                  <a:pt x="109427" y="532299"/>
                  <a:pt x="0" y="337185"/>
                </a:cubicBezTo>
                <a:lnTo>
                  <a:pt x="47894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8" name="Google Shape;2088;gb1639293c5_1_565"/>
          <p:cNvSpPr/>
          <p:nvPr/>
        </p:nvSpPr>
        <p:spPr>
          <a:xfrm>
            <a:off x="8980510" y="3349301"/>
            <a:ext cx="264762" cy="364437"/>
          </a:xfrm>
          <a:custGeom>
            <a:avLst/>
            <a:gdLst/>
            <a:ahLst/>
            <a:cxnLst/>
            <a:rect l="l" t="t" r="r" b="b"/>
            <a:pathLst>
              <a:path w="2862291" h="3939861" extrusionOk="0">
                <a:moveTo>
                  <a:pt x="483172" y="3610747"/>
                </a:moveTo>
                <a:cubicBezTo>
                  <a:pt x="440599" y="3610747"/>
                  <a:pt x="406087" y="3645259"/>
                  <a:pt x="406087" y="3687832"/>
                </a:cubicBezTo>
                <a:cubicBezTo>
                  <a:pt x="406087" y="3730405"/>
                  <a:pt x="440599" y="3764917"/>
                  <a:pt x="483172" y="3764917"/>
                </a:cubicBezTo>
                <a:cubicBezTo>
                  <a:pt x="525745" y="3764917"/>
                  <a:pt x="560257" y="3730405"/>
                  <a:pt x="560257" y="3687832"/>
                </a:cubicBezTo>
                <a:cubicBezTo>
                  <a:pt x="560257" y="3645259"/>
                  <a:pt x="525745" y="3610747"/>
                  <a:pt x="483172" y="3610747"/>
                </a:cubicBezTo>
                <a:close/>
                <a:moveTo>
                  <a:pt x="2052229" y="3610746"/>
                </a:moveTo>
                <a:cubicBezTo>
                  <a:pt x="2009656" y="3610746"/>
                  <a:pt x="1975144" y="3645258"/>
                  <a:pt x="1975144" y="3687831"/>
                </a:cubicBezTo>
                <a:cubicBezTo>
                  <a:pt x="1975144" y="3730404"/>
                  <a:pt x="2009656" y="3764916"/>
                  <a:pt x="2052229" y="3764916"/>
                </a:cubicBezTo>
                <a:cubicBezTo>
                  <a:pt x="2094802" y="3764916"/>
                  <a:pt x="2129314" y="3730404"/>
                  <a:pt x="2129314" y="3687831"/>
                </a:cubicBezTo>
                <a:cubicBezTo>
                  <a:pt x="2129314" y="3645258"/>
                  <a:pt x="2094802" y="3610746"/>
                  <a:pt x="2052229" y="3610746"/>
                </a:cubicBezTo>
                <a:close/>
                <a:moveTo>
                  <a:pt x="1578923" y="1215908"/>
                </a:moveTo>
                <a:cubicBezTo>
                  <a:pt x="1549100" y="1215908"/>
                  <a:pt x="1524923" y="1240085"/>
                  <a:pt x="1524923" y="1269908"/>
                </a:cubicBezTo>
                <a:lnTo>
                  <a:pt x="1524923" y="2745908"/>
                </a:lnTo>
                <a:cubicBezTo>
                  <a:pt x="1524923" y="2775731"/>
                  <a:pt x="1549100" y="2799908"/>
                  <a:pt x="1578923" y="2799908"/>
                </a:cubicBezTo>
                <a:cubicBezTo>
                  <a:pt x="1608746" y="2799908"/>
                  <a:pt x="1632923" y="2775731"/>
                  <a:pt x="1632923" y="2745908"/>
                </a:cubicBezTo>
                <a:lnTo>
                  <a:pt x="1632923" y="1269908"/>
                </a:lnTo>
                <a:cubicBezTo>
                  <a:pt x="1632923" y="1240085"/>
                  <a:pt x="1608746" y="1215908"/>
                  <a:pt x="1578923" y="1215908"/>
                </a:cubicBezTo>
                <a:close/>
                <a:moveTo>
                  <a:pt x="1318523" y="1215908"/>
                </a:moveTo>
                <a:cubicBezTo>
                  <a:pt x="1288700" y="1215908"/>
                  <a:pt x="1264523" y="1240085"/>
                  <a:pt x="1264523" y="1269908"/>
                </a:cubicBezTo>
                <a:lnTo>
                  <a:pt x="1264523" y="2745908"/>
                </a:lnTo>
                <a:cubicBezTo>
                  <a:pt x="1264523" y="2775731"/>
                  <a:pt x="1288700" y="2799908"/>
                  <a:pt x="1318523" y="2799908"/>
                </a:cubicBezTo>
                <a:cubicBezTo>
                  <a:pt x="1348346" y="2799908"/>
                  <a:pt x="1372523" y="2775731"/>
                  <a:pt x="1372523" y="2745908"/>
                </a:cubicBezTo>
                <a:lnTo>
                  <a:pt x="1372523" y="1269908"/>
                </a:lnTo>
                <a:cubicBezTo>
                  <a:pt x="1372523" y="1240085"/>
                  <a:pt x="1348346" y="1215908"/>
                  <a:pt x="1318523" y="1215908"/>
                </a:cubicBezTo>
                <a:close/>
                <a:moveTo>
                  <a:pt x="1058123" y="1215908"/>
                </a:moveTo>
                <a:cubicBezTo>
                  <a:pt x="1028300" y="1215908"/>
                  <a:pt x="1004123" y="1240085"/>
                  <a:pt x="1004123" y="1269908"/>
                </a:cubicBezTo>
                <a:lnTo>
                  <a:pt x="1004123" y="2745908"/>
                </a:lnTo>
                <a:cubicBezTo>
                  <a:pt x="1004123" y="2775731"/>
                  <a:pt x="1028300" y="2799908"/>
                  <a:pt x="1058123" y="2799908"/>
                </a:cubicBezTo>
                <a:cubicBezTo>
                  <a:pt x="1087946" y="2799908"/>
                  <a:pt x="1112123" y="2775731"/>
                  <a:pt x="1112123" y="2745908"/>
                </a:cubicBezTo>
                <a:lnTo>
                  <a:pt x="1112123" y="1269908"/>
                </a:lnTo>
                <a:cubicBezTo>
                  <a:pt x="1112123" y="1240085"/>
                  <a:pt x="1087946" y="1215908"/>
                  <a:pt x="1058123" y="1215908"/>
                </a:cubicBezTo>
                <a:close/>
                <a:moveTo>
                  <a:pt x="797723" y="1215908"/>
                </a:moveTo>
                <a:cubicBezTo>
                  <a:pt x="767900" y="1215908"/>
                  <a:pt x="743723" y="1240085"/>
                  <a:pt x="743723" y="1269908"/>
                </a:cubicBezTo>
                <a:lnTo>
                  <a:pt x="743723" y="2745908"/>
                </a:lnTo>
                <a:cubicBezTo>
                  <a:pt x="743723" y="2775731"/>
                  <a:pt x="767900" y="2799908"/>
                  <a:pt x="797723" y="2799908"/>
                </a:cubicBezTo>
                <a:cubicBezTo>
                  <a:pt x="827546" y="2799908"/>
                  <a:pt x="851723" y="2775731"/>
                  <a:pt x="851723" y="2745908"/>
                </a:cubicBezTo>
                <a:lnTo>
                  <a:pt x="851723" y="1269908"/>
                </a:lnTo>
                <a:cubicBezTo>
                  <a:pt x="851723" y="1240085"/>
                  <a:pt x="827546" y="1215908"/>
                  <a:pt x="797723" y="1215908"/>
                </a:cubicBezTo>
                <a:close/>
                <a:moveTo>
                  <a:pt x="537323" y="1215908"/>
                </a:moveTo>
                <a:cubicBezTo>
                  <a:pt x="507500" y="1215908"/>
                  <a:pt x="483323" y="1240085"/>
                  <a:pt x="483323" y="1269908"/>
                </a:cubicBezTo>
                <a:lnTo>
                  <a:pt x="483323" y="2745908"/>
                </a:lnTo>
                <a:cubicBezTo>
                  <a:pt x="483323" y="2775731"/>
                  <a:pt x="507500" y="2799908"/>
                  <a:pt x="537323" y="2799908"/>
                </a:cubicBezTo>
                <a:cubicBezTo>
                  <a:pt x="567146" y="2799908"/>
                  <a:pt x="591323" y="2775731"/>
                  <a:pt x="591323" y="2745908"/>
                </a:cubicBezTo>
                <a:lnTo>
                  <a:pt x="591323" y="1269908"/>
                </a:lnTo>
                <a:cubicBezTo>
                  <a:pt x="591323" y="1240085"/>
                  <a:pt x="567146" y="1215908"/>
                  <a:pt x="537323" y="1215908"/>
                </a:cubicBezTo>
                <a:close/>
                <a:moveTo>
                  <a:pt x="1071414" y="977717"/>
                </a:moveTo>
                <a:cubicBezTo>
                  <a:pt x="1014599" y="977717"/>
                  <a:pt x="965699" y="1011599"/>
                  <a:pt x="944338" y="1060494"/>
                </a:cubicBezTo>
                <a:lnTo>
                  <a:pt x="1198489" y="1060494"/>
                </a:lnTo>
                <a:cubicBezTo>
                  <a:pt x="1177129" y="1011599"/>
                  <a:pt x="1128228" y="977717"/>
                  <a:pt x="1071414" y="977717"/>
                </a:cubicBezTo>
                <a:close/>
                <a:moveTo>
                  <a:pt x="872752" y="191454"/>
                </a:moveTo>
                <a:cubicBezTo>
                  <a:pt x="759529" y="233114"/>
                  <a:pt x="679221" y="342129"/>
                  <a:pt x="679221" y="469900"/>
                </a:cubicBezTo>
                <a:lnTo>
                  <a:pt x="679221" y="1060494"/>
                </a:lnTo>
                <a:lnTo>
                  <a:pt x="797638" y="1060494"/>
                </a:lnTo>
                <a:cubicBezTo>
                  <a:pt x="823919" y="933391"/>
                  <a:pt x="936512" y="837880"/>
                  <a:pt x="1071414" y="837880"/>
                </a:cubicBezTo>
                <a:cubicBezTo>
                  <a:pt x="1206315" y="837880"/>
                  <a:pt x="1318908" y="933391"/>
                  <a:pt x="1345190" y="1060494"/>
                </a:cubicBezTo>
                <a:lnTo>
                  <a:pt x="1458130" y="1060494"/>
                </a:lnTo>
                <a:lnTo>
                  <a:pt x="1458130" y="469900"/>
                </a:lnTo>
                <a:cubicBezTo>
                  <a:pt x="1458130" y="344471"/>
                  <a:pt x="1380739" y="237117"/>
                  <a:pt x="1270928" y="193418"/>
                </a:cubicBezTo>
                <a:cubicBezTo>
                  <a:pt x="1254126" y="208193"/>
                  <a:pt x="1231951" y="216024"/>
                  <a:pt x="1207947" y="216024"/>
                </a:cubicBezTo>
                <a:lnTo>
                  <a:pt x="938648" y="216024"/>
                </a:lnTo>
                <a:cubicBezTo>
                  <a:pt x="913362" y="216024"/>
                  <a:pt x="890106" y="207335"/>
                  <a:pt x="872752" y="191454"/>
                </a:cubicBezTo>
                <a:close/>
                <a:moveTo>
                  <a:pt x="938648" y="0"/>
                </a:moveTo>
                <a:lnTo>
                  <a:pt x="1207947" y="0"/>
                </a:lnTo>
                <a:cubicBezTo>
                  <a:pt x="1249829" y="0"/>
                  <a:pt x="1286143" y="23838"/>
                  <a:pt x="1302947" y="59260"/>
                </a:cubicBezTo>
                <a:cubicBezTo>
                  <a:pt x="1459619" y="107029"/>
                  <a:pt x="1572731" y="253123"/>
                  <a:pt x="1572731" y="425635"/>
                </a:cubicBezTo>
                <a:lnTo>
                  <a:pt x="1572731" y="1062970"/>
                </a:lnTo>
                <a:cubicBezTo>
                  <a:pt x="1700463" y="1074093"/>
                  <a:pt x="1800202" y="1181663"/>
                  <a:pt x="1800202" y="1312527"/>
                </a:cubicBezTo>
                <a:lnTo>
                  <a:pt x="1800202" y="2703289"/>
                </a:lnTo>
                <a:cubicBezTo>
                  <a:pt x="1800202" y="2833087"/>
                  <a:pt x="1702083" y="2939968"/>
                  <a:pt x="1575831" y="2952534"/>
                </a:cubicBezTo>
                <a:lnTo>
                  <a:pt x="1539130" y="3099337"/>
                </a:lnTo>
                <a:lnTo>
                  <a:pt x="1377130" y="3099337"/>
                </a:lnTo>
                <a:lnTo>
                  <a:pt x="1341126" y="2955322"/>
                </a:lnTo>
                <a:lnTo>
                  <a:pt x="743221" y="2955322"/>
                </a:lnTo>
                <a:lnTo>
                  <a:pt x="707217" y="3099338"/>
                </a:lnTo>
                <a:lnTo>
                  <a:pt x="2063557" y="3099338"/>
                </a:lnTo>
                <a:lnTo>
                  <a:pt x="2063557" y="924090"/>
                </a:lnTo>
                <a:cubicBezTo>
                  <a:pt x="2063557" y="873822"/>
                  <a:pt x="2088497" y="829380"/>
                  <a:pt x="2128246" y="804684"/>
                </a:cubicBezTo>
                <a:cubicBezTo>
                  <a:pt x="2129584" y="799633"/>
                  <a:pt x="2132808" y="796081"/>
                  <a:pt x="2136234" y="792655"/>
                </a:cubicBezTo>
                <a:lnTo>
                  <a:pt x="2607705" y="321183"/>
                </a:lnTo>
                <a:cubicBezTo>
                  <a:pt x="2636744" y="292144"/>
                  <a:pt x="2674804" y="277625"/>
                  <a:pt x="2712864" y="277625"/>
                </a:cubicBezTo>
                <a:cubicBezTo>
                  <a:pt x="2750924" y="277625"/>
                  <a:pt x="2788985" y="292144"/>
                  <a:pt x="2818024" y="321183"/>
                </a:cubicBezTo>
                <a:lnTo>
                  <a:pt x="2862291" y="365451"/>
                </a:lnTo>
                <a:cubicBezTo>
                  <a:pt x="2920370" y="423529"/>
                  <a:pt x="2920370" y="517692"/>
                  <a:pt x="2862291" y="575770"/>
                </a:cubicBezTo>
                <a:lnTo>
                  <a:pt x="2423597" y="1014465"/>
                </a:lnTo>
                <a:lnTo>
                  <a:pt x="2423597" y="3310659"/>
                </a:lnTo>
                <a:cubicBezTo>
                  <a:pt x="2423597" y="3392794"/>
                  <a:pt x="2357014" y="3459377"/>
                  <a:pt x="2274879" y="3459377"/>
                </a:cubicBezTo>
                <a:lnTo>
                  <a:pt x="2247260" y="3459377"/>
                </a:lnTo>
                <a:lnTo>
                  <a:pt x="2157276" y="3459377"/>
                </a:lnTo>
                <a:cubicBezTo>
                  <a:pt x="2244145" y="3498679"/>
                  <a:pt x="2304259" y="3586235"/>
                  <a:pt x="2304259" y="3687831"/>
                </a:cubicBezTo>
                <a:cubicBezTo>
                  <a:pt x="2304259" y="3827023"/>
                  <a:pt x="2191422" y="3939860"/>
                  <a:pt x="2052230" y="3939860"/>
                </a:cubicBezTo>
                <a:cubicBezTo>
                  <a:pt x="1913038" y="3939860"/>
                  <a:pt x="1800201" y="3827023"/>
                  <a:pt x="1800201" y="3687831"/>
                </a:cubicBezTo>
                <a:cubicBezTo>
                  <a:pt x="1800201" y="3586235"/>
                  <a:pt x="1860315" y="3498679"/>
                  <a:pt x="1947184" y="3459377"/>
                </a:cubicBezTo>
                <a:lnTo>
                  <a:pt x="588218" y="3459378"/>
                </a:lnTo>
                <a:cubicBezTo>
                  <a:pt x="675087" y="3498679"/>
                  <a:pt x="735202" y="3586235"/>
                  <a:pt x="735202" y="3687832"/>
                </a:cubicBezTo>
                <a:cubicBezTo>
                  <a:pt x="735202" y="3827024"/>
                  <a:pt x="622365" y="3939861"/>
                  <a:pt x="483173" y="3939861"/>
                </a:cubicBezTo>
                <a:cubicBezTo>
                  <a:pt x="343981" y="3939861"/>
                  <a:pt x="231144" y="3827024"/>
                  <a:pt x="231144" y="3687832"/>
                </a:cubicBezTo>
                <a:cubicBezTo>
                  <a:pt x="231144" y="3586235"/>
                  <a:pt x="291259" y="3498679"/>
                  <a:pt x="378128" y="3459378"/>
                </a:cubicBezTo>
                <a:lnTo>
                  <a:pt x="148718" y="3459378"/>
                </a:lnTo>
                <a:cubicBezTo>
                  <a:pt x="66583" y="3459378"/>
                  <a:pt x="0" y="3392795"/>
                  <a:pt x="0" y="3310660"/>
                </a:cubicBezTo>
                <a:lnTo>
                  <a:pt x="0" y="3248056"/>
                </a:lnTo>
                <a:cubicBezTo>
                  <a:pt x="0" y="3165921"/>
                  <a:pt x="66583" y="3099338"/>
                  <a:pt x="148718" y="3099338"/>
                </a:cubicBezTo>
                <a:lnTo>
                  <a:pt x="544674" y="3099338"/>
                </a:lnTo>
                <a:lnTo>
                  <a:pt x="507859" y="2952075"/>
                </a:lnTo>
                <a:cubicBezTo>
                  <a:pt x="383796" y="2937382"/>
                  <a:pt x="288034" y="2831519"/>
                  <a:pt x="288034" y="2703289"/>
                </a:cubicBezTo>
                <a:lnTo>
                  <a:pt x="288034" y="1312527"/>
                </a:lnTo>
                <a:cubicBezTo>
                  <a:pt x="288034" y="1173333"/>
                  <a:pt x="400873" y="1060494"/>
                  <a:pt x="540067" y="1060494"/>
                </a:cubicBezTo>
                <a:lnTo>
                  <a:pt x="564619" y="1060494"/>
                </a:lnTo>
                <a:lnTo>
                  <a:pt x="564619" y="425635"/>
                </a:lnTo>
                <a:cubicBezTo>
                  <a:pt x="564619" y="248812"/>
                  <a:pt x="683454" y="99744"/>
                  <a:pt x="846095" y="55630"/>
                </a:cubicBezTo>
                <a:cubicBezTo>
                  <a:pt x="863191" y="22078"/>
                  <a:pt x="898341" y="0"/>
                  <a:pt x="93864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89" name="Google Shape;2089;gb1639293c5_1_565"/>
          <p:cNvSpPr/>
          <p:nvPr/>
        </p:nvSpPr>
        <p:spPr>
          <a:xfrm>
            <a:off x="9600365" y="3715878"/>
            <a:ext cx="301353" cy="307676"/>
          </a:xfrm>
          <a:custGeom>
            <a:avLst/>
            <a:gdLst/>
            <a:ahLst/>
            <a:cxnLst/>
            <a:rect l="l" t="t" r="r" b="b"/>
            <a:pathLst>
              <a:path w="3888423" h="3970014" extrusionOk="0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0" name="Google Shape;2090;gb1639293c5_1_565"/>
          <p:cNvSpPr/>
          <p:nvPr/>
        </p:nvSpPr>
        <p:spPr>
          <a:xfrm>
            <a:off x="9031514" y="3872885"/>
            <a:ext cx="304969" cy="305257"/>
          </a:xfrm>
          <a:custGeom>
            <a:avLst/>
            <a:gdLst/>
            <a:ahLst/>
            <a:cxnLst/>
            <a:rect l="l" t="t" r="r" b="b"/>
            <a:pathLst>
              <a:path w="3935086" h="3938802" extrusionOk="0">
                <a:moveTo>
                  <a:pt x="1861742" y="3314001"/>
                </a:moveTo>
                <a:cubicBezTo>
                  <a:pt x="1921395" y="3314001"/>
                  <a:pt x="1969754" y="3362360"/>
                  <a:pt x="1969754" y="3422013"/>
                </a:cubicBezTo>
                <a:cubicBezTo>
                  <a:pt x="1969754" y="3481666"/>
                  <a:pt x="1921395" y="3530025"/>
                  <a:pt x="1861742" y="3530025"/>
                </a:cubicBezTo>
                <a:cubicBezTo>
                  <a:pt x="1802089" y="3530025"/>
                  <a:pt x="1753730" y="3481666"/>
                  <a:pt x="1753730" y="3422013"/>
                </a:cubicBezTo>
                <a:cubicBezTo>
                  <a:pt x="1753730" y="3362360"/>
                  <a:pt x="1802089" y="3314001"/>
                  <a:pt x="1861742" y="3314001"/>
                </a:cubicBezTo>
                <a:close/>
                <a:moveTo>
                  <a:pt x="2097646" y="2118753"/>
                </a:moveTo>
                <a:lnTo>
                  <a:pt x="2097646" y="2478753"/>
                </a:lnTo>
                <a:lnTo>
                  <a:pt x="2457646" y="2478753"/>
                </a:lnTo>
                <a:lnTo>
                  <a:pt x="2457646" y="2118753"/>
                </a:lnTo>
                <a:close/>
                <a:moveTo>
                  <a:pt x="1476536" y="2118753"/>
                </a:moveTo>
                <a:lnTo>
                  <a:pt x="1476536" y="2478753"/>
                </a:lnTo>
                <a:lnTo>
                  <a:pt x="1836536" y="2478753"/>
                </a:lnTo>
                <a:lnTo>
                  <a:pt x="1836536" y="2118753"/>
                </a:lnTo>
                <a:close/>
                <a:moveTo>
                  <a:pt x="2097646" y="1539638"/>
                </a:moveTo>
                <a:lnTo>
                  <a:pt x="2097646" y="1899638"/>
                </a:lnTo>
                <a:lnTo>
                  <a:pt x="2457646" y="1899638"/>
                </a:lnTo>
                <a:lnTo>
                  <a:pt x="2457646" y="1539638"/>
                </a:lnTo>
                <a:close/>
                <a:moveTo>
                  <a:pt x="1476536" y="1539638"/>
                </a:moveTo>
                <a:lnTo>
                  <a:pt x="1476536" y="1899638"/>
                </a:lnTo>
                <a:lnTo>
                  <a:pt x="1836536" y="1899638"/>
                </a:lnTo>
                <a:lnTo>
                  <a:pt x="1836536" y="1539638"/>
                </a:lnTo>
                <a:close/>
                <a:moveTo>
                  <a:pt x="1989788" y="770570"/>
                </a:moveTo>
                <a:lnTo>
                  <a:pt x="3429788" y="1850570"/>
                </a:lnTo>
                <a:lnTo>
                  <a:pt x="3430108" y="1850570"/>
                </a:lnTo>
                <a:lnTo>
                  <a:pt x="3430108" y="3938802"/>
                </a:lnTo>
                <a:lnTo>
                  <a:pt x="2265771" y="3938802"/>
                </a:lnTo>
                <a:lnTo>
                  <a:pt x="2265771" y="2786674"/>
                </a:lnTo>
                <a:lnTo>
                  <a:pt x="1669844" y="2786674"/>
                </a:lnTo>
                <a:lnTo>
                  <a:pt x="1669844" y="3938802"/>
                </a:lnTo>
                <a:lnTo>
                  <a:pt x="549788" y="3938802"/>
                </a:lnTo>
                <a:lnTo>
                  <a:pt x="549788" y="1850570"/>
                </a:lnTo>
                <a:close/>
                <a:moveTo>
                  <a:pt x="1969233" y="1003"/>
                </a:moveTo>
                <a:cubicBezTo>
                  <a:pt x="1995162" y="-2644"/>
                  <a:pt x="2022483" y="3601"/>
                  <a:pt x="2045048" y="20601"/>
                </a:cubicBezTo>
                <a:lnTo>
                  <a:pt x="3894333" y="1413834"/>
                </a:lnTo>
                <a:cubicBezTo>
                  <a:pt x="3939464" y="1447835"/>
                  <a:pt x="3948486" y="1511986"/>
                  <a:pt x="3914485" y="1557117"/>
                </a:cubicBezTo>
                <a:lnTo>
                  <a:pt x="3756006" y="1767472"/>
                </a:lnTo>
                <a:cubicBezTo>
                  <a:pt x="3722004" y="1812603"/>
                  <a:pt x="3657854" y="1821626"/>
                  <a:pt x="3612722" y="1787625"/>
                </a:cubicBezTo>
                <a:lnTo>
                  <a:pt x="1967544" y="548164"/>
                </a:lnTo>
                <a:lnTo>
                  <a:pt x="322364" y="1787626"/>
                </a:lnTo>
                <a:cubicBezTo>
                  <a:pt x="277233" y="1821627"/>
                  <a:pt x="213082" y="1812604"/>
                  <a:pt x="179080" y="1767473"/>
                </a:cubicBezTo>
                <a:lnTo>
                  <a:pt x="20601" y="1557118"/>
                </a:lnTo>
                <a:cubicBezTo>
                  <a:pt x="-13400" y="1511987"/>
                  <a:pt x="-4378" y="1447836"/>
                  <a:pt x="40754" y="1413835"/>
                </a:cubicBezTo>
                <a:lnTo>
                  <a:pt x="1890038" y="20602"/>
                </a:lnTo>
                <a:cubicBezTo>
                  <a:pt x="1912604" y="3602"/>
                  <a:pt x="1939924" y="-2643"/>
                  <a:pt x="1965854" y="1004"/>
                </a:cubicBezTo>
                <a:lnTo>
                  <a:pt x="1967542" y="1586"/>
                </a:lnTo>
                <a:cubicBezTo>
                  <a:pt x="1968071" y="1171"/>
                  <a:pt x="1968652" y="1085"/>
                  <a:pt x="1969233" y="10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1" name="Google Shape;2091;gb1639293c5_1_565"/>
          <p:cNvSpPr/>
          <p:nvPr/>
        </p:nvSpPr>
        <p:spPr>
          <a:xfrm>
            <a:off x="8453774" y="3422846"/>
            <a:ext cx="346619" cy="340816"/>
          </a:xfrm>
          <a:custGeom>
            <a:avLst/>
            <a:gdLst/>
            <a:ahLst/>
            <a:cxnLst/>
            <a:rect l="l" t="t" r="r" b="b"/>
            <a:pathLst>
              <a:path w="3851322" h="3786842" extrusionOk="0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2" name="Google Shape;2092;gb1639293c5_1_565"/>
          <p:cNvSpPr/>
          <p:nvPr/>
        </p:nvSpPr>
        <p:spPr>
          <a:xfrm rot="1632967">
            <a:off x="8519826" y="4099655"/>
            <a:ext cx="389638" cy="276289"/>
          </a:xfrm>
          <a:custGeom>
            <a:avLst/>
            <a:gdLst/>
            <a:ahLst/>
            <a:cxnLst/>
            <a:rect l="l" t="t" r="r" b="b"/>
            <a:pathLst>
              <a:path w="3960000" h="2808000" extrusionOk="0">
                <a:moveTo>
                  <a:pt x="2137982" y="2165237"/>
                </a:moveTo>
                <a:lnTo>
                  <a:pt x="2111402" y="2204211"/>
                </a:lnTo>
                <a:lnTo>
                  <a:pt x="2137982" y="2204211"/>
                </a:lnTo>
                <a:close/>
                <a:moveTo>
                  <a:pt x="2635730" y="2101964"/>
                </a:moveTo>
                <a:cubicBezTo>
                  <a:pt x="2615812" y="2101964"/>
                  <a:pt x="2599666" y="2142287"/>
                  <a:pt x="2599666" y="2192028"/>
                </a:cubicBezTo>
                <a:cubicBezTo>
                  <a:pt x="2599666" y="2241769"/>
                  <a:pt x="2615812" y="2282092"/>
                  <a:pt x="2635730" y="2282092"/>
                </a:cubicBezTo>
                <a:cubicBezTo>
                  <a:pt x="2655648" y="2282092"/>
                  <a:pt x="2671794" y="2241769"/>
                  <a:pt x="2671794" y="2192028"/>
                </a:cubicBezTo>
                <a:cubicBezTo>
                  <a:pt x="2671794" y="2142287"/>
                  <a:pt x="2655648" y="2101964"/>
                  <a:pt x="2635730" y="2101964"/>
                </a:cubicBezTo>
                <a:close/>
                <a:moveTo>
                  <a:pt x="1280012" y="2101964"/>
                </a:moveTo>
                <a:cubicBezTo>
                  <a:pt x="1260094" y="2101964"/>
                  <a:pt x="1243948" y="2142287"/>
                  <a:pt x="1243948" y="2192028"/>
                </a:cubicBezTo>
                <a:cubicBezTo>
                  <a:pt x="1243948" y="2241769"/>
                  <a:pt x="1260094" y="2282092"/>
                  <a:pt x="1280012" y="2282092"/>
                </a:cubicBezTo>
                <a:cubicBezTo>
                  <a:pt x="1299930" y="2282092"/>
                  <a:pt x="1316076" y="2241769"/>
                  <a:pt x="1316076" y="2192028"/>
                </a:cubicBezTo>
                <a:cubicBezTo>
                  <a:pt x="1316076" y="2142287"/>
                  <a:pt x="1299930" y="2101964"/>
                  <a:pt x="1280012" y="2101964"/>
                </a:cubicBezTo>
                <a:close/>
                <a:moveTo>
                  <a:pt x="2138296" y="2025749"/>
                </a:moveTo>
                <a:lnTo>
                  <a:pt x="2139137" y="2026323"/>
                </a:lnTo>
                <a:lnTo>
                  <a:pt x="2216315" y="2026323"/>
                </a:lnTo>
                <a:lnTo>
                  <a:pt x="2216315" y="2204211"/>
                </a:lnTo>
                <a:lnTo>
                  <a:pt x="2256063" y="2204211"/>
                </a:lnTo>
                <a:lnTo>
                  <a:pt x="2256063" y="2282544"/>
                </a:lnTo>
                <a:lnTo>
                  <a:pt x="2216315" y="2282544"/>
                </a:lnTo>
                <a:lnTo>
                  <a:pt x="2216315" y="2357732"/>
                </a:lnTo>
                <a:lnTo>
                  <a:pt x="2137982" y="2357732"/>
                </a:lnTo>
                <a:lnTo>
                  <a:pt x="2137982" y="2282544"/>
                </a:lnTo>
                <a:lnTo>
                  <a:pt x="2015039" y="2282544"/>
                </a:lnTo>
                <a:lnTo>
                  <a:pt x="2015039" y="2208059"/>
                </a:lnTo>
                <a:lnTo>
                  <a:pt x="2014304" y="2207558"/>
                </a:lnTo>
                <a:lnTo>
                  <a:pt x="2015039" y="2206481"/>
                </a:lnTo>
                <a:lnTo>
                  <a:pt x="2015039" y="2204211"/>
                </a:lnTo>
                <a:lnTo>
                  <a:pt x="2016587" y="2204211"/>
                </a:lnTo>
                <a:close/>
                <a:moveTo>
                  <a:pt x="1855876" y="2017651"/>
                </a:moveTo>
                <a:cubicBezTo>
                  <a:pt x="1914135" y="2017257"/>
                  <a:pt x="1961791" y="2063958"/>
                  <a:pt x="1962577" y="2122214"/>
                </a:cubicBezTo>
                <a:cubicBezTo>
                  <a:pt x="1962954" y="2150145"/>
                  <a:pt x="1952489" y="2175712"/>
                  <a:pt x="1934995" y="2194820"/>
                </a:cubicBezTo>
                <a:cubicBezTo>
                  <a:pt x="1952694" y="2214184"/>
                  <a:pt x="1963194" y="2240138"/>
                  <a:pt x="1962560" y="2268406"/>
                </a:cubicBezTo>
                <a:cubicBezTo>
                  <a:pt x="1961260" y="2326468"/>
                  <a:pt x="1913477" y="2372672"/>
                  <a:pt x="1855404" y="2372021"/>
                </a:cubicBezTo>
                <a:cubicBezTo>
                  <a:pt x="1797331" y="2371371"/>
                  <a:pt x="1750595" y="2324109"/>
                  <a:pt x="1750595" y="2266032"/>
                </a:cubicBezTo>
                <a:lnTo>
                  <a:pt x="1826499" y="2266032"/>
                </a:lnTo>
                <a:cubicBezTo>
                  <a:pt x="1826499" y="2282520"/>
                  <a:pt x="1839767" y="2295938"/>
                  <a:pt x="1856254" y="2296122"/>
                </a:cubicBezTo>
                <a:cubicBezTo>
                  <a:pt x="1872741" y="2296307"/>
                  <a:pt x="1886306" y="2283190"/>
                  <a:pt x="1886676" y="2266706"/>
                </a:cubicBezTo>
                <a:cubicBezTo>
                  <a:pt x="1887039" y="2250493"/>
                  <a:pt x="1874503" y="2236962"/>
                  <a:pt x="1858407" y="2236065"/>
                </a:cubicBezTo>
                <a:lnTo>
                  <a:pt x="1814193" y="2236065"/>
                </a:lnTo>
                <a:lnTo>
                  <a:pt x="1814193" y="2152552"/>
                </a:lnTo>
                <a:lnTo>
                  <a:pt x="1857384" y="2152552"/>
                </a:lnTo>
                <a:cubicBezTo>
                  <a:pt x="1873190" y="2152141"/>
                  <a:pt x="1885741" y="2139089"/>
                  <a:pt x="1885527" y="2123254"/>
                </a:cubicBezTo>
                <a:cubicBezTo>
                  <a:pt x="1885313" y="2107349"/>
                  <a:pt x="1872302" y="2094598"/>
                  <a:pt x="1856396" y="2094706"/>
                </a:cubicBezTo>
                <a:cubicBezTo>
                  <a:pt x="1840490" y="2094813"/>
                  <a:pt x="1827652" y="2107738"/>
                  <a:pt x="1827652" y="2123644"/>
                </a:cubicBezTo>
                <a:lnTo>
                  <a:pt x="1750595" y="2123644"/>
                </a:lnTo>
                <a:cubicBezTo>
                  <a:pt x="1750595" y="2065383"/>
                  <a:pt x="1797616" y="2018044"/>
                  <a:pt x="1855876" y="2017651"/>
                </a:cubicBezTo>
                <a:close/>
                <a:moveTo>
                  <a:pt x="2930344" y="2012028"/>
                </a:moveTo>
                <a:cubicBezTo>
                  <a:pt x="2996416" y="2014229"/>
                  <a:pt x="3045968" y="2074602"/>
                  <a:pt x="3038901" y="2136479"/>
                </a:cubicBezTo>
                <a:cubicBezTo>
                  <a:pt x="3029916" y="2202312"/>
                  <a:pt x="2982346" y="2231435"/>
                  <a:pt x="2939412" y="2275597"/>
                </a:cubicBezTo>
                <a:lnTo>
                  <a:pt x="3031192" y="2275597"/>
                </a:lnTo>
                <a:lnTo>
                  <a:pt x="3031192" y="2357732"/>
                </a:lnTo>
                <a:lnTo>
                  <a:pt x="2819358" y="2357732"/>
                </a:lnTo>
                <a:cubicBezTo>
                  <a:pt x="2819409" y="2335416"/>
                  <a:pt x="2820521" y="2314113"/>
                  <a:pt x="2820571" y="2291797"/>
                </a:cubicBezTo>
                <a:cubicBezTo>
                  <a:pt x="2870625" y="2240158"/>
                  <a:pt x="2905662" y="2213324"/>
                  <a:pt x="2965770" y="2143601"/>
                </a:cubicBezTo>
                <a:cubicBezTo>
                  <a:pt x="2980233" y="2116927"/>
                  <a:pt x="2957264" y="2092452"/>
                  <a:pt x="2931831" y="2093607"/>
                </a:cubicBezTo>
                <a:cubicBezTo>
                  <a:pt x="2910102" y="2094595"/>
                  <a:pt x="2891536" y="2110969"/>
                  <a:pt x="2889885" y="2139461"/>
                </a:cubicBezTo>
                <a:lnTo>
                  <a:pt x="2818945" y="2139461"/>
                </a:lnTo>
                <a:cubicBezTo>
                  <a:pt x="2821421" y="2064364"/>
                  <a:pt x="2869776" y="2012037"/>
                  <a:pt x="2930344" y="2012028"/>
                </a:cubicBezTo>
                <a:close/>
                <a:moveTo>
                  <a:pt x="2635730" y="2012028"/>
                </a:moveTo>
                <a:cubicBezTo>
                  <a:pt x="2705318" y="2012028"/>
                  <a:pt x="2761730" y="2092617"/>
                  <a:pt x="2761730" y="2192028"/>
                </a:cubicBezTo>
                <a:cubicBezTo>
                  <a:pt x="2761730" y="2291439"/>
                  <a:pt x="2705318" y="2372028"/>
                  <a:pt x="2635730" y="2372028"/>
                </a:cubicBezTo>
                <a:cubicBezTo>
                  <a:pt x="2566142" y="2372028"/>
                  <a:pt x="2509730" y="2291439"/>
                  <a:pt x="2509730" y="2192028"/>
                </a:cubicBezTo>
                <a:cubicBezTo>
                  <a:pt x="2509730" y="2092617"/>
                  <a:pt x="2566142" y="2012028"/>
                  <a:pt x="2635730" y="2012028"/>
                </a:cubicBezTo>
                <a:close/>
                <a:moveTo>
                  <a:pt x="2436237" y="2012028"/>
                </a:moveTo>
                <a:lnTo>
                  <a:pt x="2436206" y="2012510"/>
                </a:lnTo>
                <a:lnTo>
                  <a:pt x="2452515" y="2012510"/>
                </a:lnTo>
                <a:lnTo>
                  <a:pt x="2452515" y="2372028"/>
                </a:lnTo>
                <a:lnTo>
                  <a:pt x="2364870" y="2372028"/>
                </a:lnTo>
                <a:lnTo>
                  <a:pt x="2364870" y="2101874"/>
                </a:lnTo>
                <a:cubicBezTo>
                  <a:pt x="2347394" y="2108434"/>
                  <a:pt x="2328091" y="2111607"/>
                  <a:pt x="2308515" y="2111039"/>
                </a:cubicBezTo>
                <a:lnTo>
                  <a:pt x="2311564" y="2043892"/>
                </a:lnTo>
                <a:cubicBezTo>
                  <a:pt x="2321741" y="2044066"/>
                  <a:pt x="2331771" y="2042373"/>
                  <a:pt x="2340372" y="2039030"/>
                </a:cubicBezTo>
                <a:cubicBezTo>
                  <a:pt x="2355279" y="2033236"/>
                  <a:pt x="2364268" y="2023137"/>
                  <a:pt x="2364156" y="2012310"/>
                </a:cubicBezTo>
                <a:cubicBezTo>
                  <a:pt x="2388183" y="2012216"/>
                  <a:pt x="2412210" y="2012122"/>
                  <a:pt x="2436237" y="2012028"/>
                </a:cubicBezTo>
                <a:close/>
                <a:moveTo>
                  <a:pt x="1574625" y="2012028"/>
                </a:moveTo>
                <a:cubicBezTo>
                  <a:pt x="1640698" y="2014229"/>
                  <a:pt x="1690250" y="2074602"/>
                  <a:pt x="1683183" y="2136479"/>
                </a:cubicBezTo>
                <a:cubicBezTo>
                  <a:pt x="1674198" y="2202312"/>
                  <a:pt x="1626628" y="2231435"/>
                  <a:pt x="1583694" y="2275597"/>
                </a:cubicBezTo>
                <a:lnTo>
                  <a:pt x="1675474" y="2275597"/>
                </a:lnTo>
                <a:lnTo>
                  <a:pt x="1675474" y="2357732"/>
                </a:lnTo>
                <a:lnTo>
                  <a:pt x="1463640" y="2357732"/>
                </a:lnTo>
                <a:cubicBezTo>
                  <a:pt x="1463691" y="2335416"/>
                  <a:pt x="1464802" y="2314113"/>
                  <a:pt x="1464853" y="2291797"/>
                </a:cubicBezTo>
                <a:cubicBezTo>
                  <a:pt x="1514907" y="2240158"/>
                  <a:pt x="1549943" y="2213324"/>
                  <a:pt x="1610052" y="2143601"/>
                </a:cubicBezTo>
                <a:cubicBezTo>
                  <a:pt x="1624515" y="2116927"/>
                  <a:pt x="1601546" y="2092452"/>
                  <a:pt x="1576112" y="2093607"/>
                </a:cubicBezTo>
                <a:cubicBezTo>
                  <a:pt x="1554383" y="2094595"/>
                  <a:pt x="1535817" y="2110969"/>
                  <a:pt x="1534167" y="2139461"/>
                </a:cubicBezTo>
                <a:lnTo>
                  <a:pt x="1463227" y="2139461"/>
                </a:lnTo>
                <a:cubicBezTo>
                  <a:pt x="1465703" y="2064364"/>
                  <a:pt x="1514058" y="2012037"/>
                  <a:pt x="1574625" y="2012028"/>
                </a:cubicBezTo>
                <a:close/>
                <a:moveTo>
                  <a:pt x="1280012" y="2012028"/>
                </a:moveTo>
                <a:cubicBezTo>
                  <a:pt x="1349600" y="2012028"/>
                  <a:pt x="1406012" y="2092617"/>
                  <a:pt x="1406012" y="2192028"/>
                </a:cubicBezTo>
                <a:cubicBezTo>
                  <a:pt x="1406012" y="2291439"/>
                  <a:pt x="1349600" y="2372028"/>
                  <a:pt x="1280012" y="2372028"/>
                </a:cubicBezTo>
                <a:cubicBezTo>
                  <a:pt x="1210424" y="2372028"/>
                  <a:pt x="1154012" y="2291439"/>
                  <a:pt x="1154012" y="2192028"/>
                </a:cubicBezTo>
                <a:cubicBezTo>
                  <a:pt x="1154012" y="2092617"/>
                  <a:pt x="1210424" y="2012028"/>
                  <a:pt x="1280012" y="2012028"/>
                </a:cubicBezTo>
                <a:close/>
                <a:moveTo>
                  <a:pt x="1080519" y="2012028"/>
                </a:moveTo>
                <a:lnTo>
                  <a:pt x="1080488" y="2012510"/>
                </a:lnTo>
                <a:lnTo>
                  <a:pt x="1096797" y="2012510"/>
                </a:lnTo>
                <a:lnTo>
                  <a:pt x="1096797" y="2372028"/>
                </a:lnTo>
                <a:lnTo>
                  <a:pt x="1009152" y="2372028"/>
                </a:lnTo>
                <a:lnTo>
                  <a:pt x="1009152" y="2101874"/>
                </a:lnTo>
                <a:cubicBezTo>
                  <a:pt x="991676" y="2108434"/>
                  <a:pt x="972373" y="2111607"/>
                  <a:pt x="952797" y="2111039"/>
                </a:cubicBezTo>
                <a:lnTo>
                  <a:pt x="955846" y="2043892"/>
                </a:lnTo>
                <a:cubicBezTo>
                  <a:pt x="966023" y="2044066"/>
                  <a:pt x="976053" y="2042373"/>
                  <a:pt x="984654" y="2039030"/>
                </a:cubicBezTo>
                <a:cubicBezTo>
                  <a:pt x="999561" y="2033236"/>
                  <a:pt x="1008550" y="2023137"/>
                  <a:pt x="1008438" y="2012310"/>
                </a:cubicBezTo>
                <a:cubicBezTo>
                  <a:pt x="1032465" y="2012216"/>
                  <a:pt x="1056492" y="2012122"/>
                  <a:pt x="1080519" y="2012028"/>
                </a:cubicBezTo>
                <a:close/>
                <a:moveTo>
                  <a:pt x="3373743" y="362438"/>
                </a:moveTo>
                <a:lnTo>
                  <a:pt x="3553743" y="362438"/>
                </a:lnTo>
                <a:lnTo>
                  <a:pt x="3553743" y="2414438"/>
                </a:lnTo>
                <a:lnTo>
                  <a:pt x="3373743" y="2414438"/>
                </a:lnTo>
                <a:close/>
                <a:moveTo>
                  <a:pt x="3129580" y="362438"/>
                </a:moveTo>
                <a:lnTo>
                  <a:pt x="3273580" y="362438"/>
                </a:lnTo>
                <a:lnTo>
                  <a:pt x="3273580" y="2414438"/>
                </a:lnTo>
                <a:lnTo>
                  <a:pt x="3129580" y="2414438"/>
                </a:lnTo>
                <a:close/>
                <a:moveTo>
                  <a:pt x="2939411" y="362438"/>
                </a:moveTo>
                <a:lnTo>
                  <a:pt x="3029411" y="362438"/>
                </a:lnTo>
                <a:lnTo>
                  <a:pt x="3029411" y="1957238"/>
                </a:lnTo>
                <a:lnTo>
                  <a:pt x="2939411" y="1957238"/>
                </a:lnTo>
                <a:close/>
                <a:moveTo>
                  <a:pt x="2731242" y="362438"/>
                </a:moveTo>
                <a:lnTo>
                  <a:pt x="2839242" y="362438"/>
                </a:lnTo>
                <a:lnTo>
                  <a:pt x="2839242" y="1957238"/>
                </a:lnTo>
                <a:lnTo>
                  <a:pt x="2731242" y="1957238"/>
                </a:lnTo>
                <a:close/>
                <a:moveTo>
                  <a:pt x="2487073" y="362438"/>
                </a:moveTo>
                <a:lnTo>
                  <a:pt x="2631073" y="362438"/>
                </a:lnTo>
                <a:lnTo>
                  <a:pt x="2631073" y="1957238"/>
                </a:lnTo>
                <a:lnTo>
                  <a:pt x="2487073" y="1957238"/>
                </a:lnTo>
                <a:close/>
                <a:moveTo>
                  <a:pt x="2296904" y="362438"/>
                </a:moveTo>
                <a:lnTo>
                  <a:pt x="2386904" y="362438"/>
                </a:lnTo>
                <a:lnTo>
                  <a:pt x="2386904" y="1957238"/>
                </a:lnTo>
                <a:lnTo>
                  <a:pt x="2296904" y="1957238"/>
                </a:lnTo>
                <a:close/>
                <a:moveTo>
                  <a:pt x="2016735" y="362438"/>
                </a:moveTo>
                <a:lnTo>
                  <a:pt x="2196735" y="362438"/>
                </a:lnTo>
                <a:lnTo>
                  <a:pt x="2196735" y="1957238"/>
                </a:lnTo>
                <a:lnTo>
                  <a:pt x="2016735" y="1957238"/>
                </a:lnTo>
                <a:close/>
                <a:moveTo>
                  <a:pt x="1826566" y="362438"/>
                </a:moveTo>
                <a:lnTo>
                  <a:pt x="1916566" y="362438"/>
                </a:lnTo>
                <a:lnTo>
                  <a:pt x="1916566" y="1957238"/>
                </a:lnTo>
                <a:lnTo>
                  <a:pt x="1826566" y="1957238"/>
                </a:lnTo>
                <a:close/>
                <a:moveTo>
                  <a:pt x="1582397" y="362438"/>
                </a:moveTo>
                <a:lnTo>
                  <a:pt x="1726397" y="362438"/>
                </a:lnTo>
                <a:lnTo>
                  <a:pt x="1726397" y="1957238"/>
                </a:lnTo>
                <a:lnTo>
                  <a:pt x="1582397" y="1957238"/>
                </a:lnTo>
                <a:close/>
                <a:moveTo>
                  <a:pt x="1302228" y="362438"/>
                </a:moveTo>
                <a:lnTo>
                  <a:pt x="1482228" y="362438"/>
                </a:lnTo>
                <a:lnTo>
                  <a:pt x="1482228" y="1957238"/>
                </a:lnTo>
                <a:lnTo>
                  <a:pt x="1302228" y="1957238"/>
                </a:lnTo>
                <a:close/>
                <a:moveTo>
                  <a:pt x="1094059" y="362438"/>
                </a:moveTo>
                <a:lnTo>
                  <a:pt x="1202059" y="362438"/>
                </a:lnTo>
                <a:lnTo>
                  <a:pt x="1202059" y="1957238"/>
                </a:lnTo>
                <a:lnTo>
                  <a:pt x="1094059" y="1957238"/>
                </a:lnTo>
                <a:close/>
                <a:moveTo>
                  <a:pt x="903890" y="362438"/>
                </a:moveTo>
                <a:lnTo>
                  <a:pt x="993890" y="362438"/>
                </a:lnTo>
                <a:lnTo>
                  <a:pt x="993890" y="1957238"/>
                </a:lnTo>
                <a:lnTo>
                  <a:pt x="903890" y="1957238"/>
                </a:lnTo>
                <a:close/>
                <a:moveTo>
                  <a:pt x="623721" y="362438"/>
                </a:moveTo>
                <a:lnTo>
                  <a:pt x="803721" y="362438"/>
                </a:lnTo>
                <a:lnTo>
                  <a:pt x="803721" y="2414438"/>
                </a:lnTo>
                <a:lnTo>
                  <a:pt x="623721" y="2414438"/>
                </a:lnTo>
                <a:close/>
                <a:moveTo>
                  <a:pt x="433552" y="362438"/>
                </a:moveTo>
                <a:lnTo>
                  <a:pt x="523552" y="362438"/>
                </a:lnTo>
                <a:lnTo>
                  <a:pt x="523552" y="2414438"/>
                </a:lnTo>
                <a:lnTo>
                  <a:pt x="433552" y="2414438"/>
                </a:lnTo>
                <a:close/>
                <a:moveTo>
                  <a:pt x="303674" y="216000"/>
                </a:moveTo>
                <a:cubicBezTo>
                  <a:pt x="255253" y="216000"/>
                  <a:pt x="216000" y="255253"/>
                  <a:pt x="216000" y="303674"/>
                </a:cubicBezTo>
                <a:lnTo>
                  <a:pt x="216000" y="2504326"/>
                </a:lnTo>
                <a:cubicBezTo>
                  <a:pt x="216000" y="2552747"/>
                  <a:pt x="255253" y="2592000"/>
                  <a:pt x="303674" y="2592000"/>
                </a:cubicBezTo>
                <a:lnTo>
                  <a:pt x="3656326" y="2592000"/>
                </a:lnTo>
                <a:cubicBezTo>
                  <a:pt x="3704747" y="2592000"/>
                  <a:pt x="3744000" y="2552747"/>
                  <a:pt x="3744000" y="2504326"/>
                </a:cubicBezTo>
                <a:lnTo>
                  <a:pt x="3744000" y="303674"/>
                </a:lnTo>
                <a:cubicBezTo>
                  <a:pt x="3744000" y="255253"/>
                  <a:pt x="3704747" y="216000"/>
                  <a:pt x="3656326" y="216000"/>
                </a:cubicBezTo>
                <a:close/>
                <a:moveTo>
                  <a:pt x="149021" y="0"/>
                </a:moveTo>
                <a:lnTo>
                  <a:pt x="3810979" y="0"/>
                </a:lnTo>
                <a:cubicBezTo>
                  <a:pt x="3893281" y="0"/>
                  <a:pt x="3960000" y="66719"/>
                  <a:pt x="3960000" y="149021"/>
                </a:cubicBezTo>
                <a:lnTo>
                  <a:pt x="3960000" y="2658979"/>
                </a:lnTo>
                <a:cubicBezTo>
                  <a:pt x="3960000" y="2741281"/>
                  <a:pt x="3893281" y="2808000"/>
                  <a:pt x="3810979" y="2808000"/>
                </a:cubicBezTo>
                <a:lnTo>
                  <a:pt x="149021" y="2808000"/>
                </a:lnTo>
                <a:cubicBezTo>
                  <a:pt x="66719" y="2808000"/>
                  <a:pt x="0" y="2741281"/>
                  <a:pt x="0" y="2658979"/>
                </a:cubicBezTo>
                <a:lnTo>
                  <a:pt x="0" y="149021"/>
                </a:lnTo>
                <a:cubicBezTo>
                  <a:pt x="0" y="66719"/>
                  <a:pt x="66719" y="0"/>
                  <a:pt x="14902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3" name="Google Shape;2093;gb1639293c5_1_565"/>
          <p:cNvSpPr/>
          <p:nvPr/>
        </p:nvSpPr>
        <p:spPr>
          <a:xfrm rot="10800000">
            <a:off x="9390128" y="4130364"/>
            <a:ext cx="275460" cy="276993"/>
          </a:xfrm>
          <a:custGeom>
            <a:avLst/>
            <a:gdLst/>
            <a:ahLst/>
            <a:cxnLst/>
            <a:rect l="l" t="t" r="r" b="b"/>
            <a:pathLst>
              <a:path w="3935149" h="3957041" extrusionOk="0">
                <a:moveTo>
                  <a:pt x="2899653" y="531993"/>
                </a:moveTo>
                <a:lnTo>
                  <a:pt x="2899653" y="423993"/>
                </a:lnTo>
                <a:lnTo>
                  <a:pt x="271653" y="423993"/>
                </a:lnTo>
                <a:lnTo>
                  <a:pt x="271653" y="531993"/>
                </a:lnTo>
                <a:close/>
                <a:moveTo>
                  <a:pt x="2899653" y="893649"/>
                </a:moveTo>
                <a:lnTo>
                  <a:pt x="2899653" y="785649"/>
                </a:lnTo>
                <a:lnTo>
                  <a:pt x="271653" y="785649"/>
                </a:lnTo>
                <a:lnTo>
                  <a:pt x="271653" y="893649"/>
                </a:lnTo>
                <a:close/>
                <a:moveTo>
                  <a:pt x="2899653" y="1255303"/>
                </a:moveTo>
                <a:lnTo>
                  <a:pt x="2899653" y="1147303"/>
                </a:lnTo>
                <a:lnTo>
                  <a:pt x="271653" y="1147303"/>
                </a:lnTo>
                <a:lnTo>
                  <a:pt x="271653" y="1255303"/>
                </a:lnTo>
                <a:close/>
                <a:moveTo>
                  <a:pt x="2899653" y="1616957"/>
                </a:moveTo>
                <a:lnTo>
                  <a:pt x="2899653" y="1508957"/>
                </a:lnTo>
                <a:lnTo>
                  <a:pt x="271653" y="1508957"/>
                </a:lnTo>
                <a:lnTo>
                  <a:pt x="271653" y="1616957"/>
                </a:lnTo>
                <a:close/>
                <a:moveTo>
                  <a:pt x="1315653" y="1999083"/>
                </a:moveTo>
                <a:lnTo>
                  <a:pt x="1315653" y="1891083"/>
                </a:lnTo>
                <a:lnTo>
                  <a:pt x="271653" y="1891083"/>
                </a:lnTo>
                <a:lnTo>
                  <a:pt x="271653" y="1999083"/>
                </a:lnTo>
                <a:close/>
                <a:moveTo>
                  <a:pt x="1315653" y="2360737"/>
                </a:moveTo>
                <a:lnTo>
                  <a:pt x="1315653" y="2252737"/>
                </a:lnTo>
                <a:lnTo>
                  <a:pt x="271653" y="2252737"/>
                </a:lnTo>
                <a:lnTo>
                  <a:pt x="271653" y="2360737"/>
                </a:lnTo>
                <a:close/>
                <a:moveTo>
                  <a:pt x="1315653" y="2722391"/>
                </a:moveTo>
                <a:lnTo>
                  <a:pt x="1315653" y="2614391"/>
                </a:lnTo>
                <a:lnTo>
                  <a:pt x="271653" y="2614391"/>
                </a:lnTo>
                <a:lnTo>
                  <a:pt x="271653" y="2722391"/>
                </a:lnTo>
                <a:close/>
                <a:moveTo>
                  <a:pt x="2900162" y="2797568"/>
                </a:moveTo>
                <a:lnTo>
                  <a:pt x="2900162" y="1844447"/>
                </a:lnTo>
                <a:lnTo>
                  <a:pt x="1629979" y="1844447"/>
                </a:lnTo>
                <a:lnTo>
                  <a:pt x="1629979" y="2797568"/>
                </a:lnTo>
                <a:close/>
                <a:moveTo>
                  <a:pt x="3810581" y="2815737"/>
                </a:moveTo>
                <a:lnTo>
                  <a:pt x="3810581" y="306661"/>
                </a:lnTo>
                <a:cubicBezTo>
                  <a:pt x="3810581" y="280746"/>
                  <a:pt x="3789572" y="259737"/>
                  <a:pt x="3763657" y="259737"/>
                </a:cubicBezTo>
                <a:cubicBezTo>
                  <a:pt x="3737742" y="259737"/>
                  <a:pt x="3716733" y="280746"/>
                  <a:pt x="3716733" y="306661"/>
                </a:cubicBezTo>
                <a:lnTo>
                  <a:pt x="3716733" y="2815737"/>
                </a:lnTo>
                <a:close/>
                <a:moveTo>
                  <a:pt x="3598887" y="2979130"/>
                </a:moveTo>
                <a:lnTo>
                  <a:pt x="3598887" y="218054"/>
                </a:lnTo>
                <a:cubicBezTo>
                  <a:pt x="3598887" y="192139"/>
                  <a:pt x="3577878" y="171130"/>
                  <a:pt x="3551963" y="171130"/>
                </a:cubicBezTo>
                <a:cubicBezTo>
                  <a:pt x="3526048" y="171130"/>
                  <a:pt x="3505039" y="192139"/>
                  <a:pt x="3505039" y="218054"/>
                </a:cubicBezTo>
                <a:lnTo>
                  <a:pt x="3505039" y="2979130"/>
                </a:lnTo>
                <a:close/>
                <a:moveTo>
                  <a:pt x="3355251" y="3231428"/>
                </a:moveTo>
                <a:lnTo>
                  <a:pt x="3355251" y="182352"/>
                </a:lnTo>
                <a:cubicBezTo>
                  <a:pt x="3355251" y="156437"/>
                  <a:pt x="3334242" y="135428"/>
                  <a:pt x="3308327" y="135428"/>
                </a:cubicBezTo>
                <a:cubicBezTo>
                  <a:pt x="3282412" y="135428"/>
                  <a:pt x="3261403" y="156437"/>
                  <a:pt x="3261403" y="182352"/>
                </a:cubicBezTo>
                <a:lnTo>
                  <a:pt x="3261403" y="3231428"/>
                </a:lnTo>
                <a:close/>
                <a:moveTo>
                  <a:pt x="689888" y="3532959"/>
                </a:moveTo>
                <a:cubicBezTo>
                  <a:pt x="817550" y="3530004"/>
                  <a:pt x="918251" y="3455702"/>
                  <a:pt x="916146" y="3366015"/>
                </a:cubicBezTo>
                <a:cubicBezTo>
                  <a:pt x="914042" y="3276328"/>
                  <a:pt x="809910" y="3204397"/>
                  <a:pt x="682179" y="3204397"/>
                </a:cubicBezTo>
                <a:lnTo>
                  <a:pt x="682179" y="3204473"/>
                </a:lnTo>
                <a:cubicBezTo>
                  <a:pt x="645571" y="3204473"/>
                  <a:pt x="615727" y="3183857"/>
                  <a:pt x="615124" y="3158153"/>
                </a:cubicBezTo>
                <a:cubicBezTo>
                  <a:pt x="614521" y="3132449"/>
                  <a:pt x="643381" y="3111154"/>
                  <a:pt x="679969" y="3110307"/>
                </a:cubicBezTo>
                <a:cubicBezTo>
                  <a:pt x="716557" y="3109460"/>
                  <a:pt x="747352" y="3129374"/>
                  <a:pt x="749161" y="3155050"/>
                </a:cubicBezTo>
                <a:lnTo>
                  <a:pt x="915893" y="3149258"/>
                </a:lnTo>
                <a:cubicBezTo>
                  <a:pt x="909582" y="3059669"/>
                  <a:pt x="802131" y="2990185"/>
                  <a:pt x="674469" y="2993141"/>
                </a:cubicBezTo>
                <a:cubicBezTo>
                  <a:pt x="546807" y="2996096"/>
                  <a:pt x="446107" y="3070398"/>
                  <a:pt x="448211" y="3160085"/>
                </a:cubicBezTo>
                <a:cubicBezTo>
                  <a:pt x="450316" y="3249772"/>
                  <a:pt x="554448" y="3321703"/>
                  <a:pt x="682179" y="3321703"/>
                </a:cubicBezTo>
                <a:lnTo>
                  <a:pt x="682179" y="3321627"/>
                </a:lnTo>
                <a:cubicBezTo>
                  <a:pt x="718786" y="3321627"/>
                  <a:pt x="748631" y="3342242"/>
                  <a:pt x="749234" y="3367946"/>
                </a:cubicBezTo>
                <a:cubicBezTo>
                  <a:pt x="749837" y="3393651"/>
                  <a:pt x="720976" y="3414946"/>
                  <a:pt x="684388" y="3415793"/>
                </a:cubicBezTo>
                <a:cubicBezTo>
                  <a:pt x="647800" y="3416640"/>
                  <a:pt x="617005" y="3396726"/>
                  <a:pt x="615196" y="3371049"/>
                </a:cubicBezTo>
                <a:lnTo>
                  <a:pt x="448465" y="3376842"/>
                </a:lnTo>
                <a:cubicBezTo>
                  <a:pt x="454776" y="3466431"/>
                  <a:pt x="562226" y="3535915"/>
                  <a:pt x="689888" y="3532959"/>
                </a:cubicBezTo>
                <a:close/>
                <a:moveTo>
                  <a:pt x="1563929" y="3533050"/>
                </a:moveTo>
                <a:lnTo>
                  <a:pt x="1450158" y="2995479"/>
                </a:lnTo>
                <a:cubicBezTo>
                  <a:pt x="1450329" y="2994669"/>
                  <a:pt x="1450501" y="2993860"/>
                  <a:pt x="1450672" y="2993050"/>
                </a:cubicBezTo>
                <a:lnTo>
                  <a:pt x="1449643" y="2993050"/>
                </a:lnTo>
                <a:lnTo>
                  <a:pt x="1303428" y="2993050"/>
                </a:lnTo>
                <a:lnTo>
                  <a:pt x="1302400" y="2993050"/>
                </a:lnTo>
                <a:cubicBezTo>
                  <a:pt x="1302571" y="2993860"/>
                  <a:pt x="1302743" y="2994669"/>
                  <a:pt x="1302914" y="2995479"/>
                </a:cubicBezTo>
                <a:lnTo>
                  <a:pt x="1260527" y="3195759"/>
                </a:lnTo>
                <a:lnTo>
                  <a:pt x="1218140" y="2995479"/>
                </a:lnTo>
                <a:cubicBezTo>
                  <a:pt x="1218311" y="2994669"/>
                  <a:pt x="1218483" y="2993860"/>
                  <a:pt x="1218654" y="2993050"/>
                </a:cubicBezTo>
                <a:lnTo>
                  <a:pt x="1217625" y="2993050"/>
                </a:lnTo>
                <a:lnTo>
                  <a:pt x="1071410" y="2993050"/>
                </a:lnTo>
                <a:lnTo>
                  <a:pt x="1070382" y="2993050"/>
                </a:lnTo>
                <a:cubicBezTo>
                  <a:pt x="1070553" y="2993860"/>
                  <a:pt x="1070725" y="2994669"/>
                  <a:pt x="1070896" y="2995479"/>
                </a:cubicBezTo>
                <a:lnTo>
                  <a:pt x="957124" y="3533050"/>
                </a:lnTo>
                <a:lnTo>
                  <a:pt x="1104368" y="3533050"/>
                </a:lnTo>
                <a:lnTo>
                  <a:pt x="1144518" y="3343342"/>
                </a:lnTo>
                <a:lnTo>
                  <a:pt x="1184667" y="3533050"/>
                </a:lnTo>
                <a:lnTo>
                  <a:pt x="1189142" y="3533050"/>
                </a:lnTo>
                <a:lnTo>
                  <a:pt x="1331911" y="3533050"/>
                </a:lnTo>
                <a:lnTo>
                  <a:pt x="1336386" y="3533050"/>
                </a:lnTo>
                <a:lnTo>
                  <a:pt x="1376536" y="3343342"/>
                </a:lnTo>
                <a:lnTo>
                  <a:pt x="1416686" y="3533050"/>
                </a:lnTo>
                <a:close/>
                <a:moveTo>
                  <a:pt x="2126028" y="3533050"/>
                </a:moveTo>
                <a:lnTo>
                  <a:pt x="2126028" y="3406155"/>
                </a:lnTo>
                <a:lnTo>
                  <a:pt x="2126028" y="3326497"/>
                </a:lnTo>
                <a:lnTo>
                  <a:pt x="2126028" y="3199602"/>
                </a:lnTo>
                <a:lnTo>
                  <a:pt x="2126028" y="3119945"/>
                </a:lnTo>
                <a:lnTo>
                  <a:pt x="2126028" y="2993050"/>
                </a:lnTo>
                <a:lnTo>
                  <a:pt x="1658028" y="2993050"/>
                </a:lnTo>
                <a:lnTo>
                  <a:pt x="1658028" y="3119945"/>
                </a:lnTo>
                <a:lnTo>
                  <a:pt x="1989309" y="3119945"/>
                </a:lnTo>
                <a:lnTo>
                  <a:pt x="1989309" y="3199602"/>
                </a:lnTo>
                <a:lnTo>
                  <a:pt x="1658028" y="3199602"/>
                </a:lnTo>
                <a:lnTo>
                  <a:pt x="1658028" y="3326497"/>
                </a:lnTo>
                <a:lnTo>
                  <a:pt x="1989309" y="3326497"/>
                </a:lnTo>
                <a:lnTo>
                  <a:pt x="1989309" y="3406155"/>
                </a:lnTo>
                <a:lnTo>
                  <a:pt x="1658028" y="3406155"/>
                </a:lnTo>
                <a:lnTo>
                  <a:pt x="1658028" y="3533050"/>
                </a:lnTo>
                <a:close/>
                <a:moveTo>
                  <a:pt x="2721509" y="3533050"/>
                </a:moveTo>
                <a:lnTo>
                  <a:pt x="2721509" y="2993050"/>
                </a:lnTo>
                <a:lnTo>
                  <a:pt x="2610374" y="2993050"/>
                </a:lnTo>
                <a:lnTo>
                  <a:pt x="2610374" y="3332072"/>
                </a:lnTo>
                <a:lnTo>
                  <a:pt x="2365383" y="2996750"/>
                </a:lnTo>
                <a:lnTo>
                  <a:pt x="2365383" y="2993050"/>
                </a:lnTo>
                <a:lnTo>
                  <a:pt x="2254248" y="2993050"/>
                </a:lnTo>
                <a:lnTo>
                  <a:pt x="2254248" y="3533050"/>
                </a:lnTo>
                <a:lnTo>
                  <a:pt x="2365383" y="3533050"/>
                </a:lnTo>
                <a:lnTo>
                  <a:pt x="2365383" y="3195316"/>
                </a:lnTo>
                <a:lnTo>
                  <a:pt x="2610374" y="3530639"/>
                </a:lnTo>
                <a:lnTo>
                  <a:pt x="2610374" y="3533050"/>
                </a:lnTo>
                <a:close/>
                <a:moveTo>
                  <a:pt x="3240360" y="3957041"/>
                </a:moveTo>
                <a:lnTo>
                  <a:pt x="0" y="3957041"/>
                </a:lnTo>
                <a:cubicBezTo>
                  <a:pt x="1236" y="2806695"/>
                  <a:pt x="2473" y="1669946"/>
                  <a:pt x="3709" y="519600"/>
                </a:cubicBezTo>
                <a:cubicBezTo>
                  <a:pt x="5872" y="183235"/>
                  <a:pt x="181397" y="16834"/>
                  <a:pt x="503091" y="0"/>
                </a:cubicBezTo>
                <a:lnTo>
                  <a:pt x="3441061" y="1"/>
                </a:lnTo>
                <a:cubicBezTo>
                  <a:pt x="3578904" y="24486"/>
                  <a:pt x="3655553" y="22411"/>
                  <a:pt x="3759198" y="79593"/>
                </a:cubicBezTo>
                <a:cubicBezTo>
                  <a:pt x="3885281" y="187263"/>
                  <a:pt x="3932832" y="263653"/>
                  <a:pt x="3933900" y="449681"/>
                </a:cubicBezTo>
                <a:cubicBezTo>
                  <a:pt x="3936712" y="939497"/>
                  <a:pt x="3933899" y="2112038"/>
                  <a:pt x="3933899" y="3013339"/>
                </a:cubicBezTo>
                <a:lnTo>
                  <a:pt x="3711125" y="3015171"/>
                </a:lnTo>
                <a:cubicBezTo>
                  <a:pt x="3710964" y="3066672"/>
                  <a:pt x="3710896" y="3117212"/>
                  <a:pt x="3710896" y="3166612"/>
                </a:cubicBezTo>
                <a:lnTo>
                  <a:pt x="3501148" y="3170775"/>
                </a:lnTo>
                <a:lnTo>
                  <a:pt x="3501148" y="3349247"/>
                </a:lnTo>
                <a:lnTo>
                  <a:pt x="3290598" y="3353687"/>
                </a:lnTo>
                <a:lnTo>
                  <a:pt x="3240846" y="33507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4" name="Google Shape;2094;gb1639293c5_1_565"/>
          <p:cNvSpPr/>
          <p:nvPr/>
        </p:nvSpPr>
        <p:spPr>
          <a:xfrm rot="10800000">
            <a:off x="9123633" y="2992776"/>
            <a:ext cx="318613" cy="313201"/>
          </a:xfrm>
          <a:custGeom>
            <a:avLst/>
            <a:gdLst/>
            <a:ahLst/>
            <a:cxnLst/>
            <a:rect l="l" t="t" r="r" b="b"/>
            <a:pathLst>
              <a:path w="3982665" h="3915008" extrusionOk="0">
                <a:moveTo>
                  <a:pt x="0" y="2664000"/>
                </a:moveTo>
                <a:lnTo>
                  <a:pt x="1911318" y="72000"/>
                </a:lnTo>
                <a:lnTo>
                  <a:pt x="1142725" y="2655962"/>
                </a:lnTo>
                <a:close/>
                <a:moveTo>
                  <a:pt x="3982665" y="2664000"/>
                </a:moveTo>
                <a:lnTo>
                  <a:pt x="2839940" y="2655962"/>
                </a:lnTo>
                <a:lnTo>
                  <a:pt x="2071347" y="72000"/>
                </a:lnTo>
                <a:close/>
                <a:moveTo>
                  <a:pt x="2621333" y="2664000"/>
                </a:moveTo>
                <a:lnTo>
                  <a:pt x="1361333" y="2664000"/>
                </a:lnTo>
                <a:lnTo>
                  <a:pt x="1991333" y="0"/>
                </a:lnTo>
                <a:close/>
                <a:moveTo>
                  <a:pt x="1806654" y="3915007"/>
                </a:moveTo>
                <a:lnTo>
                  <a:pt x="726654" y="3915007"/>
                </a:lnTo>
                <a:lnTo>
                  <a:pt x="1266654" y="2835007"/>
                </a:lnTo>
                <a:close/>
                <a:moveTo>
                  <a:pt x="555902" y="3915008"/>
                </a:moveTo>
                <a:lnTo>
                  <a:pt x="15902" y="2835008"/>
                </a:lnTo>
                <a:lnTo>
                  <a:pt x="1095902" y="2835008"/>
                </a:lnTo>
                <a:close/>
                <a:moveTo>
                  <a:pt x="1977406" y="3915008"/>
                </a:moveTo>
                <a:lnTo>
                  <a:pt x="1437406" y="2835008"/>
                </a:lnTo>
                <a:lnTo>
                  <a:pt x="2517406" y="2835008"/>
                </a:lnTo>
                <a:close/>
                <a:moveTo>
                  <a:pt x="3228158" y="3915008"/>
                </a:moveTo>
                <a:lnTo>
                  <a:pt x="2148158" y="3915008"/>
                </a:lnTo>
                <a:lnTo>
                  <a:pt x="2688158" y="2835008"/>
                </a:lnTo>
                <a:close/>
                <a:moveTo>
                  <a:pt x="3398910" y="3915008"/>
                </a:moveTo>
                <a:lnTo>
                  <a:pt x="2858910" y="2835008"/>
                </a:lnTo>
                <a:lnTo>
                  <a:pt x="3938910" y="283500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5" name="Google Shape;2095;gb1639293c5_1_565"/>
          <p:cNvSpPr/>
          <p:nvPr/>
        </p:nvSpPr>
        <p:spPr>
          <a:xfrm>
            <a:off x="9417323" y="3189014"/>
            <a:ext cx="371907" cy="371195"/>
          </a:xfrm>
          <a:custGeom>
            <a:avLst/>
            <a:gdLst/>
            <a:ahLst/>
            <a:cxnLst/>
            <a:rect l="l" t="t" r="r" b="b"/>
            <a:pathLst>
              <a:path w="4020621" h="4012920" extrusionOk="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6" name="Google Shape;2096;gb1639293c5_1_565"/>
          <p:cNvSpPr/>
          <p:nvPr/>
        </p:nvSpPr>
        <p:spPr>
          <a:xfrm>
            <a:off x="8644130" y="2978313"/>
            <a:ext cx="371197" cy="370512"/>
          </a:xfrm>
          <a:custGeom>
            <a:avLst/>
            <a:gdLst/>
            <a:ahLst/>
            <a:cxnLst/>
            <a:rect l="l" t="t" r="r" b="b"/>
            <a:pathLst>
              <a:path w="2801488" h="2964099" extrusionOk="0">
                <a:moveTo>
                  <a:pt x="1393788" y="2251706"/>
                </a:moveTo>
                <a:cubicBezTo>
                  <a:pt x="1338380" y="2251706"/>
                  <a:pt x="1293463" y="2296623"/>
                  <a:pt x="1293463" y="2352031"/>
                </a:cubicBezTo>
                <a:cubicBezTo>
                  <a:pt x="1293463" y="2407439"/>
                  <a:pt x="1338380" y="2452356"/>
                  <a:pt x="1393788" y="2452356"/>
                </a:cubicBezTo>
                <a:cubicBezTo>
                  <a:pt x="1449196" y="2452356"/>
                  <a:pt x="1494113" y="2407439"/>
                  <a:pt x="1494113" y="2352031"/>
                </a:cubicBezTo>
                <a:cubicBezTo>
                  <a:pt x="1494113" y="2296623"/>
                  <a:pt x="1449196" y="2251706"/>
                  <a:pt x="1393788" y="2251706"/>
                </a:cubicBezTo>
                <a:close/>
                <a:moveTo>
                  <a:pt x="2189420" y="1936547"/>
                </a:moveTo>
                <a:cubicBezTo>
                  <a:pt x="1959955" y="1936547"/>
                  <a:pt x="1773936" y="2122566"/>
                  <a:pt x="1773936" y="2352031"/>
                </a:cubicBezTo>
                <a:cubicBezTo>
                  <a:pt x="1773936" y="2581496"/>
                  <a:pt x="1959955" y="2767515"/>
                  <a:pt x="2189420" y="2767515"/>
                </a:cubicBezTo>
                <a:cubicBezTo>
                  <a:pt x="2418885" y="2767515"/>
                  <a:pt x="2604904" y="2581496"/>
                  <a:pt x="2604904" y="2352031"/>
                </a:cubicBezTo>
                <a:cubicBezTo>
                  <a:pt x="2604904" y="2122566"/>
                  <a:pt x="2418885" y="1936547"/>
                  <a:pt x="2189420" y="1936547"/>
                </a:cubicBezTo>
                <a:close/>
                <a:moveTo>
                  <a:pt x="612068" y="1936547"/>
                </a:moveTo>
                <a:cubicBezTo>
                  <a:pt x="382603" y="1936547"/>
                  <a:pt x="196584" y="2122566"/>
                  <a:pt x="196584" y="2352031"/>
                </a:cubicBezTo>
                <a:cubicBezTo>
                  <a:pt x="196584" y="2581496"/>
                  <a:pt x="382603" y="2767515"/>
                  <a:pt x="612068" y="2767515"/>
                </a:cubicBezTo>
                <a:cubicBezTo>
                  <a:pt x="841533" y="2767515"/>
                  <a:pt x="1027552" y="2581496"/>
                  <a:pt x="1027552" y="2352031"/>
                </a:cubicBezTo>
                <a:cubicBezTo>
                  <a:pt x="1027552" y="2122566"/>
                  <a:pt x="841533" y="1936547"/>
                  <a:pt x="612068" y="1936547"/>
                </a:cubicBezTo>
                <a:close/>
                <a:moveTo>
                  <a:pt x="845776" y="315"/>
                </a:moveTo>
                <a:cubicBezTo>
                  <a:pt x="1032101" y="7965"/>
                  <a:pt x="1181399" y="153129"/>
                  <a:pt x="1195696" y="335717"/>
                </a:cubicBezTo>
                <a:lnTo>
                  <a:pt x="1198885" y="335806"/>
                </a:lnTo>
                <a:lnTo>
                  <a:pt x="1198706" y="366401"/>
                </a:lnTo>
                <a:cubicBezTo>
                  <a:pt x="1198883" y="367005"/>
                  <a:pt x="1198884" y="367612"/>
                  <a:pt x="1198884" y="368218"/>
                </a:cubicBezTo>
                <a:lnTo>
                  <a:pt x="1198695" y="368210"/>
                </a:lnTo>
                <a:lnTo>
                  <a:pt x="1197421" y="585651"/>
                </a:lnTo>
                <a:cubicBezTo>
                  <a:pt x="1245519" y="531733"/>
                  <a:pt x="1316597" y="499778"/>
                  <a:pt x="1394104" y="502960"/>
                </a:cubicBezTo>
                <a:cubicBezTo>
                  <a:pt x="1472998" y="506199"/>
                  <a:pt x="1542269" y="545176"/>
                  <a:pt x="1585751" y="604519"/>
                </a:cubicBezTo>
                <a:cubicBezTo>
                  <a:pt x="1585226" y="514948"/>
                  <a:pt x="1584701" y="425377"/>
                  <a:pt x="1584176" y="335806"/>
                </a:cubicBezTo>
                <a:lnTo>
                  <a:pt x="1585829" y="335760"/>
                </a:lnTo>
                <a:cubicBezTo>
                  <a:pt x="1602915" y="140060"/>
                  <a:pt x="1770945" y="-7755"/>
                  <a:pt x="1967493" y="315"/>
                </a:cubicBezTo>
                <a:cubicBezTo>
                  <a:pt x="2146853" y="7679"/>
                  <a:pt x="2291902" y="142468"/>
                  <a:pt x="2315427" y="315465"/>
                </a:cubicBezTo>
                <a:lnTo>
                  <a:pt x="2320109" y="315335"/>
                </a:lnTo>
                <a:lnTo>
                  <a:pt x="2729306" y="2069418"/>
                </a:lnTo>
                <a:cubicBezTo>
                  <a:pt x="2776307" y="2152970"/>
                  <a:pt x="2801488" y="2249560"/>
                  <a:pt x="2801488" y="2352031"/>
                </a:cubicBezTo>
                <a:cubicBezTo>
                  <a:pt x="2801488" y="2690067"/>
                  <a:pt x="2527456" y="2964099"/>
                  <a:pt x="2189420" y="2964099"/>
                </a:cubicBezTo>
                <a:cubicBezTo>
                  <a:pt x="1922036" y="2964099"/>
                  <a:pt x="1694697" y="2792645"/>
                  <a:pt x="1613824" y="2552817"/>
                </a:cubicBezTo>
                <a:cubicBezTo>
                  <a:pt x="1559905" y="2613347"/>
                  <a:pt x="1481232" y="2650901"/>
                  <a:pt x="1393788" y="2650901"/>
                </a:cubicBezTo>
                <a:cubicBezTo>
                  <a:pt x="1311973" y="2650901"/>
                  <a:pt x="1237837" y="2618027"/>
                  <a:pt x="1183996" y="2564635"/>
                </a:cubicBezTo>
                <a:cubicBezTo>
                  <a:pt x="1099341" y="2798210"/>
                  <a:pt x="875077" y="2964099"/>
                  <a:pt x="612068" y="2964099"/>
                </a:cubicBezTo>
                <a:cubicBezTo>
                  <a:pt x="274032" y="2964099"/>
                  <a:pt x="0" y="2690067"/>
                  <a:pt x="0" y="2352031"/>
                </a:cubicBezTo>
                <a:cubicBezTo>
                  <a:pt x="0" y="2288533"/>
                  <a:pt x="9669" y="2227293"/>
                  <a:pt x="30466" y="2170591"/>
                </a:cubicBezTo>
                <a:lnTo>
                  <a:pt x="30153" y="2170591"/>
                </a:lnTo>
                <a:lnTo>
                  <a:pt x="462952" y="315335"/>
                </a:lnTo>
                <a:lnTo>
                  <a:pt x="467801" y="315470"/>
                </a:lnTo>
                <a:cubicBezTo>
                  <a:pt x="493068" y="129842"/>
                  <a:pt x="656149" y="-7470"/>
                  <a:pt x="845776" y="31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7" name="Google Shape;2097;gb1639293c5_1_565"/>
          <p:cNvSpPr/>
          <p:nvPr/>
        </p:nvSpPr>
        <p:spPr>
          <a:xfrm>
            <a:off x="9305943" y="3588444"/>
            <a:ext cx="222067" cy="374748"/>
          </a:xfrm>
          <a:custGeom>
            <a:avLst/>
            <a:gdLst/>
            <a:ahLst/>
            <a:cxnLst/>
            <a:rect l="l" t="t" r="r" b="b"/>
            <a:pathLst>
              <a:path w="2337548" h="3944720" extrusionOk="0">
                <a:moveTo>
                  <a:pt x="2013548" y="1242075"/>
                </a:moveTo>
                <a:lnTo>
                  <a:pt x="2337548" y="1242075"/>
                </a:lnTo>
                <a:lnTo>
                  <a:pt x="2337548" y="1945866"/>
                </a:lnTo>
                <a:lnTo>
                  <a:pt x="2337548" y="1962155"/>
                </a:lnTo>
                <a:lnTo>
                  <a:pt x="2336798" y="1962155"/>
                </a:lnTo>
                <a:cubicBezTo>
                  <a:pt x="2330129" y="2597501"/>
                  <a:pt x="1898450" y="3121603"/>
                  <a:pt x="1336990" y="3208701"/>
                </a:cubicBezTo>
                <a:lnTo>
                  <a:pt x="1336990" y="3620720"/>
                </a:lnTo>
                <a:lnTo>
                  <a:pt x="1895070" y="3620720"/>
                </a:lnTo>
                <a:lnTo>
                  <a:pt x="1895070" y="3944720"/>
                </a:lnTo>
                <a:lnTo>
                  <a:pt x="454910" y="3944720"/>
                </a:lnTo>
                <a:lnTo>
                  <a:pt x="454910" y="3620720"/>
                </a:lnTo>
                <a:lnTo>
                  <a:pt x="1012990" y="3620720"/>
                </a:lnTo>
                <a:lnTo>
                  <a:pt x="1012990" y="3210585"/>
                </a:lnTo>
                <a:cubicBezTo>
                  <a:pt x="447376" y="3129632"/>
                  <a:pt x="8655" y="2604919"/>
                  <a:pt x="389" y="1964536"/>
                </a:cubicBezTo>
                <a:lnTo>
                  <a:pt x="0" y="1964536"/>
                </a:lnTo>
                <a:lnTo>
                  <a:pt x="0" y="1244456"/>
                </a:lnTo>
                <a:lnTo>
                  <a:pt x="324000" y="1244456"/>
                </a:lnTo>
                <a:lnTo>
                  <a:pt x="324000" y="1964536"/>
                </a:lnTo>
                <a:lnTo>
                  <a:pt x="323361" y="1964536"/>
                </a:lnTo>
                <a:cubicBezTo>
                  <a:pt x="331926" y="2486037"/>
                  <a:pt x="710705" y="2903701"/>
                  <a:pt x="1173940" y="2900510"/>
                </a:cubicBezTo>
                <a:cubicBezTo>
                  <a:pt x="1634302" y="2897337"/>
                  <a:pt x="2006933" y="2479634"/>
                  <a:pt x="2014006" y="1962155"/>
                </a:cubicBezTo>
                <a:lnTo>
                  <a:pt x="2013548" y="1962155"/>
                </a:lnTo>
                <a:close/>
                <a:moveTo>
                  <a:pt x="1168773" y="0"/>
                </a:moveTo>
                <a:cubicBezTo>
                  <a:pt x="1546536" y="0"/>
                  <a:pt x="1852773" y="306237"/>
                  <a:pt x="1852773" y="684000"/>
                </a:cubicBezTo>
                <a:lnTo>
                  <a:pt x="1852773" y="1980000"/>
                </a:lnTo>
                <a:cubicBezTo>
                  <a:pt x="1852773" y="2357763"/>
                  <a:pt x="1546536" y="2664000"/>
                  <a:pt x="1168773" y="2664000"/>
                </a:cubicBezTo>
                <a:cubicBezTo>
                  <a:pt x="791010" y="2664000"/>
                  <a:pt x="484773" y="2357763"/>
                  <a:pt x="484773" y="1980000"/>
                </a:cubicBezTo>
                <a:lnTo>
                  <a:pt x="484773" y="684000"/>
                </a:lnTo>
                <a:cubicBezTo>
                  <a:pt x="484773" y="306237"/>
                  <a:pt x="791010" y="0"/>
                  <a:pt x="11687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8" name="Google Shape;2098;gb1639293c5_1_565"/>
          <p:cNvSpPr/>
          <p:nvPr/>
        </p:nvSpPr>
        <p:spPr>
          <a:xfrm rot="1422159">
            <a:off x="8661539" y="3837024"/>
            <a:ext cx="313131" cy="179351"/>
          </a:xfrm>
          <a:custGeom>
            <a:avLst/>
            <a:gdLst/>
            <a:ahLst/>
            <a:cxnLst/>
            <a:rect l="l" t="t" r="r" b="b"/>
            <a:pathLst>
              <a:path w="2797236" h="1602166" extrusionOk="0">
                <a:moveTo>
                  <a:pt x="676854" y="738042"/>
                </a:moveTo>
                <a:cubicBezTo>
                  <a:pt x="614942" y="702297"/>
                  <a:pt x="535774" y="723510"/>
                  <a:pt x="500029" y="785422"/>
                </a:cubicBezTo>
                <a:cubicBezTo>
                  <a:pt x="464284" y="847335"/>
                  <a:pt x="485497" y="926503"/>
                  <a:pt x="547409" y="962248"/>
                </a:cubicBezTo>
                <a:cubicBezTo>
                  <a:pt x="609321" y="997993"/>
                  <a:pt x="688490" y="976780"/>
                  <a:pt x="724235" y="914867"/>
                </a:cubicBezTo>
                <a:cubicBezTo>
                  <a:pt x="759980" y="852955"/>
                  <a:pt x="738766" y="773787"/>
                  <a:pt x="676854" y="738042"/>
                </a:cubicBezTo>
                <a:close/>
                <a:moveTo>
                  <a:pt x="1505478" y="880583"/>
                </a:moveTo>
                <a:lnTo>
                  <a:pt x="1475082" y="873061"/>
                </a:lnTo>
                <a:lnTo>
                  <a:pt x="1475082" y="1008668"/>
                </a:lnTo>
                <a:cubicBezTo>
                  <a:pt x="1478425" y="1007382"/>
                  <a:pt x="1481683" y="1005827"/>
                  <a:pt x="1484860" y="1004059"/>
                </a:cubicBezTo>
                <a:cubicBezTo>
                  <a:pt x="1512039" y="988933"/>
                  <a:pt x="1529130" y="960585"/>
                  <a:pt x="1529788" y="929597"/>
                </a:cubicBezTo>
                <a:cubicBezTo>
                  <a:pt x="1530028" y="906726"/>
                  <a:pt x="1526034" y="896074"/>
                  <a:pt x="1505478" y="880583"/>
                </a:cubicBezTo>
                <a:close/>
                <a:moveTo>
                  <a:pt x="1395816" y="619564"/>
                </a:moveTo>
                <a:cubicBezTo>
                  <a:pt x="1376272" y="632083"/>
                  <a:pt x="1363760" y="652864"/>
                  <a:pt x="1361807" y="675926"/>
                </a:cubicBezTo>
                <a:lnTo>
                  <a:pt x="1362578" y="675894"/>
                </a:lnTo>
                <a:cubicBezTo>
                  <a:pt x="1361574" y="701623"/>
                  <a:pt x="1371022" y="725250"/>
                  <a:pt x="1395009" y="740923"/>
                </a:cubicBezTo>
                <a:lnTo>
                  <a:pt x="1395816" y="741452"/>
                </a:lnTo>
                <a:close/>
                <a:moveTo>
                  <a:pt x="1475082" y="467094"/>
                </a:moveTo>
                <a:lnTo>
                  <a:pt x="1475082" y="500684"/>
                </a:lnTo>
                <a:cubicBezTo>
                  <a:pt x="1497267" y="504631"/>
                  <a:pt x="1518774" y="512905"/>
                  <a:pt x="1538543" y="525166"/>
                </a:cubicBezTo>
                <a:cubicBezTo>
                  <a:pt x="1596427" y="561066"/>
                  <a:pt x="1630319" y="625508"/>
                  <a:pt x="1627098" y="693545"/>
                </a:cubicBezTo>
                <a:lnTo>
                  <a:pt x="1518521" y="688404"/>
                </a:lnTo>
                <a:cubicBezTo>
                  <a:pt x="1519877" y="659770"/>
                  <a:pt x="1505613" y="632649"/>
                  <a:pt x="1481252" y="617540"/>
                </a:cubicBezTo>
                <a:lnTo>
                  <a:pt x="1475082" y="614775"/>
                </a:lnTo>
                <a:lnTo>
                  <a:pt x="1475082" y="759007"/>
                </a:lnTo>
                <a:cubicBezTo>
                  <a:pt x="1516008" y="761698"/>
                  <a:pt x="1547648" y="771672"/>
                  <a:pt x="1577189" y="790249"/>
                </a:cubicBezTo>
                <a:cubicBezTo>
                  <a:pt x="1622357" y="818652"/>
                  <a:pt x="1647114" y="873156"/>
                  <a:pt x="1650484" y="927386"/>
                </a:cubicBezTo>
                <a:lnTo>
                  <a:pt x="1650683" y="927386"/>
                </a:lnTo>
                <a:lnTo>
                  <a:pt x="1650607" y="928511"/>
                </a:lnTo>
                <a:cubicBezTo>
                  <a:pt x="1650834" y="929446"/>
                  <a:pt x="1650880" y="930391"/>
                  <a:pt x="1650916" y="931336"/>
                </a:cubicBezTo>
                <a:lnTo>
                  <a:pt x="1650415" y="931353"/>
                </a:lnTo>
                <a:cubicBezTo>
                  <a:pt x="1649239" y="1005482"/>
                  <a:pt x="1608533" y="1073418"/>
                  <a:pt x="1543577" y="1109567"/>
                </a:cubicBezTo>
                <a:cubicBezTo>
                  <a:pt x="1521978" y="1121587"/>
                  <a:pt x="1498805" y="1129476"/>
                  <a:pt x="1475082" y="1132835"/>
                </a:cubicBezTo>
                <a:lnTo>
                  <a:pt x="1475082" y="1165545"/>
                </a:lnTo>
                <a:lnTo>
                  <a:pt x="1395816" y="1165545"/>
                </a:lnTo>
                <a:lnTo>
                  <a:pt x="1395816" y="1130194"/>
                </a:lnTo>
                <a:cubicBezTo>
                  <a:pt x="1373613" y="1125585"/>
                  <a:pt x="1352168" y="1116888"/>
                  <a:pt x="1332303" y="1104568"/>
                </a:cubicBezTo>
                <a:cubicBezTo>
                  <a:pt x="1268003" y="1064689"/>
                  <a:pt x="1230355" y="993103"/>
                  <a:pt x="1233933" y="917525"/>
                </a:cubicBezTo>
                <a:lnTo>
                  <a:pt x="1354544" y="923236"/>
                </a:lnTo>
                <a:cubicBezTo>
                  <a:pt x="1353040" y="954989"/>
                  <a:pt x="1368828" y="985067"/>
                  <a:pt x="1395816" y="1001849"/>
                </a:cubicBezTo>
                <a:lnTo>
                  <a:pt x="1395816" y="862479"/>
                </a:lnTo>
                <a:cubicBezTo>
                  <a:pt x="1368998" y="855832"/>
                  <a:pt x="1344002" y="843677"/>
                  <a:pt x="1322380" y="825533"/>
                </a:cubicBezTo>
                <a:cubicBezTo>
                  <a:pt x="1279142" y="789250"/>
                  <a:pt x="1253317" y="736644"/>
                  <a:pt x="1251176" y="680490"/>
                </a:cubicBezTo>
                <a:cubicBezTo>
                  <a:pt x="1251334" y="597461"/>
                  <a:pt x="1284345" y="551005"/>
                  <a:pt x="1345251" y="517567"/>
                </a:cubicBezTo>
                <a:cubicBezTo>
                  <a:pt x="1360367" y="509155"/>
                  <a:pt x="1379438" y="506089"/>
                  <a:pt x="1395816" y="502211"/>
                </a:cubicBezTo>
                <a:lnTo>
                  <a:pt x="1395816" y="467094"/>
                </a:lnTo>
                <a:close/>
                <a:moveTo>
                  <a:pt x="1670907" y="420372"/>
                </a:moveTo>
                <a:cubicBezTo>
                  <a:pt x="1452232" y="294120"/>
                  <a:pt x="1172613" y="369043"/>
                  <a:pt x="1046361" y="587719"/>
                </a:cubicBezTo>
                <a:cubicBezTo>
                  <a:pt x="920108" y="806395"/>
                  <a:pt x="995032" y="1086013"/>
                  <a:pt x="1213707" y="1212266"/>
                </a:cubicBezTo>
                <a:cubicBezTo>
                  <a:pt x="1432383" y="1338518"/>
                  <a:pt x="1712002" y="1263595"/>
                  <a:pt x="1838254" y="1044919"/>
                </a:cubicBezTo>
                <a:cubicBezTo>
                  <a:pt x="1964507" y="826243"/>
                  <a:pt x="1889583" y="546625"/>
                  <a:pt x="1670907" y="420372"/>
                </a:cubicBezTo>
                <a:close/>
                <a:moveTo>
                  <a:pt x="2337204" y="670392"/>
                </a:moveTo>
                <a:cubicBezTo>
                  <a:pt x="2275292" y="634647"/>
                  <a:pt x="2196124" y="655860"/>
                  <a:pt x="2160379" y="717772"/>
                </a:cubicBezTo>
                <a:cubicBezTo>
                  <a:pt x="2124634" y="779684"/>
                  <a:pt x="2145847" y="858852"/>
                  <a:pt x="2207759" y="894597"/>
                </a:cubicBezTo>
                <a:cubicBezTo>
                  <a:pt x="2269672" y="930342"/>
                  <a:pt x="2348840" y="909129"/>
                  <a:pt x="2384585" y="847217"/>
                </a:cubicBezTo>
                <a:cubicBezTo>
                  <a:pt x="2420330" y="785305"/>
                  <a:pt x="2399117" y="706137"/>
                  <a:pt x="2337204" y="670392"/>
                </a:cubicBezTo>
                <a:close/>
                <a:moveTo>
                  <a:pt x="2384613" y="233313"/>
                </a:moveTo>
                <a:cubicBezTo>
                  <a:pt x="2428818" y="319090"/>
                  <a:pt x="2503845" y="385970"/>
                  <a:pt x="2595156" y="420224"/>
                </a:cubicBezTo>
                <a:lnTo>
                  <a:pt x="2595155" y="1152677"/>
                </a:lnTo>
                <a:cubicBezTo>
                  <a:pt x="2489919" y="1191773"/>
                  <a:pt x="2405690" y="1273809"/>
                  <a:pt x="2363285" y="1377636"/>
                </a:cubicBezTo>
                <a:lnTo>
                  <a:pt x="402182" y="1377636"/>
                </a:lnTo>
                <a:cubicBezTo>
                  <a:pt x="366180" y="1300676"/>
                  <a:pt x="305669" y="1237745"/>
                  <a:pt x="230221" y="1198942"/>
                </a:cubicBezTo>
                <a:lnTo>
                  <a:pt x="230221" y="415045"/>
                </a:lnTo>
                <a:cubicBezTo>
                  <a:pt x="307865" y="376272"/>
                  <a:pt x="370258" y="312122"/>
                  <a:pt x="407224" y="233313"/>
                </a:cubicBezTo>
                <a:close/>
                <a:moveTo>
                  <a:pt x="2374194" y="127259"/>
                </a:moveTo>
                <a:lnTo>
                  <a:pt x="406569" y="127259"/>
                </a:lnTo>
                <a:cubicBezTo>
                  <a:pt x="368226" y="267341"/>
                  <a:pt x="255955" y="376146"/>
                  <a:pt x="114433" y="410154"/>
                </a:cubicBezTo>
                <a:lnTo>
                  <a:pt x="114433" y="1207711"/>
                </a:lnTo>
                <a:cubicBezTo>
                  <a:pt x="249220" y="1241659"/>
                  <a:pt x="356431" y="1343562"/>
                  <a:pt x="397550" y="1475019"/>
                </a:cubicBezTo>
                <a:lnTo>
                  <a:pt x="2364592" y="1475019"/>
                </a:lnTo>
                <a:cubicBezTo>
                  <a:pt x="2403043" y="1323089"/>
                  <a:pt x="2527516" y="1206120"/>
                  <a:pt x="2682804" y="1177407"/>
                </a:cubicBezTo>
                <a:lnTo>
                  <a:pt x="2682804" y="401000"/>
                </a:lnTo>
                <a:cubicBezTo>
                  <a:pt x="2536308" y="373254"/>
                  <a:pt x="2418049" y="266915"/>
                  <a:pt x="2374194" y="127259"/>
                </a:cubicBezTo>
                <a:close/>
                <a:moveTo>
                  <a:pt x="2797236" y="112"/>
                </a:moveTo>
                <a:lnTo>
                  <a:pt x="2797236" y="1602166"/>
                </a:lnTo>
                <a:lnTo>
                  <a:pt x="419639" y="1602166"/>
                </a:lnTo>
                <a:lnTo>
                  <a:pt x="12661" y="1602166"/>
                </a:lnTo>
                <a:lnTo>
                  <a:pt x="0" y="1602166"/>
                </a:lnTo>
                <a:lnTo>
                  <a:pt x="0" y="112"/>
                </a:lnTo>
                <a:lnTo>
                  <a:pt x="2352082" y="112"/>
                </a:lnTo>
                <a:cubicBezTo>
                  <a:pt x="2352071" y="75"/>
                  <a:pt x="2352071" y="37"/>
                  <a:pt x="2352071" y="0"/>
                </a:cubicBezTo>
                <a:lnTo>
                  <a:pt x="2759048" y="0"/>
                </a:lnTo>
                <a:lnTo>
                  <a:pt x="2759047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99" name="Google Shape;2099;gb1639293c5_1_565"/>
          <p:cNvSpPr/>
          <p:nvPr/>
        </p:nvSpPr>
        <p:spPr>
          <a:xfrm rot="3593922">
            <a:off x="8637774" y="2051218"/>
            <a:ext cx="545591" cy="916609"/>
          </a:xfrm>
          <a:custGeom>
            <a:avLst/>
            <a:gdLst/>
            <a:ahLst/>
            <a:cxnLst/>
            <a:rect l="l" t="t" r="r" b="b"/>
            <a:pathLst>
              <a:path w="1368152" h="2298537" extrusionOk="0">
                <a:moveTo>
                  <a:pt x="684076" y="0"/>
                </a:moveTo>
                <a:cubicBezTo>
                  <a:pt x="803370" y="0"/>
                  <a:pt x="900076" y="96706"/>
                  <a:pt x="900076" y="216000"/>
                </a:cubicBezTo>
                <a:cubicBezTo>
                  <a:pt x="900076" y="287268"/>
                  <a:pt x="865561" y="350475"/>
                  <a:pt x="810076" y="386760"/>
                </a:cubicBezTo>
                <a:lnTo>
                  <a:pt x="810076" y="450517"/>
                </a:lnTo>
                <a:lnTo>
                  <a:pt x="1368152" y="450517"/>
                </a:lnTo>
                <a:lnTo>
                  <a:pt x="1368152" y="895744"/>
                </a:lnTo>
                <a:cubicBezTo>
                  <a:pt x="1331417" y="875468"/>
                  <a:pt x="1289090" y="864516"/>
                  <a:pt x="1244206" y="864516"/>
                </a:cubicBezTo>
                <a:cubicBezTo>
                  <a:pt x="1095089" y="864516"/>
                  <a:pt x="974206" y="985399"/>
                  <a:pt x="974206" y="1134516"/>
                </a:cubicBezTo>
                <a:cubicBezTo>
                  <a:pt x="974206" y="1283633"/>
                  <a:pt x="1095089" y="1404516"/>
                  <a:pt x="1244206" y="1404516"/>
                </a:cubicBezTo>
                <a:cubicBezTo>
                  <a:pt x="1289090" y="1404516"/>
                  <a:pt x="1331417" y="1393563"/>
                  <a:pt x="1368152" y="1373288"/>
                </a:cubicBezTo>
                <a:lnTo>
                  <a:pt x="1368152" y="1818517"/>
                </a:lnTo>
                <a:lnTo>
                  <a:pt x="810076" y="1818517"/>
                </a:lnTo>
                <a:lnTo>
                  <a:pt x="810076" y="1911777"/>
                </a:lnTo>
                <a:cubicBezTo>
                  <a:pt x="865561" y="1948062"/>
                  <a:pt x="900076" y="2011269"/>
                  <a:pt x="900076" y="2082537"/>
                </a:cubicBezTo>
                <a:cubicBezTo>
                  <a:pt x="900076" y="2201831"/>
                  <a:pt x="803370" y="2298537"/>
                  <a:pt x="684076" y="2298537"/>
                </a:cubicBezTo>
                <a:cubicBezTo>
                  <a:pt x="564782" y="2298537"/>
                  <a:pt x="468076" y="2201831"/>
                  <a:pt x="468076" y="2082537"/>
                </a:cubicBezTo>
                <a:cubicBezTo>
                  <a:pt x="468076" y="2011269"/>
                  <a:pt x="502591" y="1948062"/>
                  <a:pt x="558076" y="1911777"/>
                </a:cubicBezTo>
                <a:lnTo>
                  <a:pt x="558076" y="1818517"/>
                </a:lnTo>
                <a:lnTo>
                  <a:pt x="0" y="1818517"/>
                </a:lnTo>
                <a:lnTo>
                  <a:pt x="0" y="1368933"/>
                </a:lnTo>
                <a:cubicBezTo>
                  <a:pt x="39235" y="1391659"/>
                  <a:pt x="84862" y="1404516"/>
                  <a:pt x="133491" y="1404516"/>
                </a:cubicBezTo>
                <a:cubicBezTo>
                  <a:pt x="282608" y="1404516"/>
                  <a:pt x="403491" y="1283633"/>
                  <a:pt x="403491" y="1134516"/>
                </a:cubicBezTo>
                <a:cubicBezTo>
                  <a:pt x="403491" y="985399"/>
                  <a:pt x="282608" y="864516"/>
                  <a:pt x="133491" y="864516"/>
                </a:cubicBezTo>
                <a:cubicBezTo>
                  <a:pt x="84862" y="864516"/>
                  <a:pt x="39235" y="877372"/>
                  <a:pt x="0" y="900098"/>
                </a:cubicBezTo>
                <a:lnTo>
                  <a:pt x="0" y="450517"/>
                </a:lnTo>
                <a:lnTo>
                  <a:pt x="558076" y="450517"/>
                </a:lnTo>
                <a:lnTo>
                  <a:pt x="558076" y="386760"/>
                </a:lnTo>
                <a:cubicBezTo>
                  <a:pt x="502591" y="350475"/>
                  <a:pt x="468076" y="287268"/>
                  <a:pt x="468076" y="216000"/>
                </a:cubicBezTo>
                <a:cubicBezTo>
                  <a:pt x="468076" y="96706"/>
                  <a:pt x="564782" y="0"/>
                  <a:pt x="684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1"/>
              <a:buFont typeface="Century Gothic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0" name="Google Shape;2100;gb1639293c5_1_565"/>
          <p:cNvSpPr txBox="1"/>
          <p:nvPr/>
        </p:nvSpPr>
        <p:spPr>
          <a:xfrm>
            <a:off x="221942" y="1969571"/>
            <a:ext cx="632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Traffic – most common problem of getting late or accidents occurring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no. of vehicle α     traffic related fatalities</a:t>
            </a:r>
            <a:endParaRPr/>
          </a:p>
        </p:txBody>
      </p:sp>
      <p:sp>
        <p:nvSpPr>
          <p:cNvPr id="2101" name="Google Shape;2101;gb1639293c5_1_565"/>
          <p:cNvSpPr txBox="1"/>
          <p:nvPr/>
        </p:nvSpPr>
        <p:spPr>
          <a:xfrm>
            <a:off x="79899" y="3995293"/>
            <a:ext cx="5664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Difficult to predict due to what the accidents occur during the traffic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</a:pPr>
            <a:endParaRPr sz="1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2" name="Google Shape;2102;gb1639293c5_1_565"/>
          <p:cNvSpPr txBox="1"/>
          <p:nvPr/>
        </p:nvSpPr>
        <p:spPr>
          <a:xfrm>
            <a:off x="221942" y="5798946"/>
            <a:ext cx="5874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Road traffic injuries in USA kills 154,089 people each year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12% of the road traffic deaths worldwide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entury Gothic"/>
              <a:buNone/>
            </a:pPr>
            <a:endParaRPr sz="1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3" name="Google Shape;2103;gb1639293c5_1_565"/>
          <p:cNvSpPr/>
          <p:nvPr/>
        </p:nvSpPr>
        <p:spPr>
          <a:xfrm>
            <a:off x="2498866" y="1639878"/>
            <a:ext cx="269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Traffic Mortality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4" name="Google Shape;2104;gb1639293c5_1_565"/>
          <p:cNvSpPr/>
          <p:nvPr/>
        </p:nvSpPr>
        <p:spPr>
          <a:xfrm>
            <a:off x="1761782" y="3453096"/>
            <a:ext cx="208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 able to predict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5" name="Google Shape;2105;gb1639293c5_1_565"/>
          <p:cNvSpPr/>
          <p:nvPr/>
        </p:nvSpPr>
        <p:spPr>
          <a:xfrm>
            <a:off x="2636984" y="5155059"/>
            <a:ext cx="131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people die </a:t>
            </a:r>
            <a:endParaRPr sz="1800" b="0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6" name="Google Shape;2106;gb1639293c5_1_565"/>
          <p:cNvSpPr/>
          <p:nvPr/>
        </p:nvSpPr>
        <p:spPr>
          <a:xfrm>
            <a:off x="514905" y="2601157"/>
            <a:ext cx="141900" cy="284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7" name="Google Shape;2107;gb1639293c5_1_565"/>
          <p:cNvSpPr/>
          <p:nvPr/>
        </p:nvSpPr>
        <p:spPr>
          <a:xfrm>
            <a:off x="2574526" y="2601159"/>
            <a:ext cx="141900" cy="2841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7D9A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08" name="Google Shape;2108;gb1639293c5_1_565"/>
          <p:cNvSpPr txBox="1">
            <a:spLocks noGrp="1"/>
          </p:cNvSpPr>
          <p:nvPr>
            <p:ph type="title"/>
          </p:nvPr>
        </p:nvSpPr>
        <p:spPr>
          <a:xfrm>
            <a:off x="1154953" y="716215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MOTIVATION</a:t>
            </a:r>
            <a:endParaRPr/>
          </a:p>
        </p:txBody>
      </p:sp>
      <p:pic>
        <p:nvPicPr>
          <p:cNvPr id="2109" name="Google Shape;2109;gb1639293c5_1_565" descr="Road Sign Anim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9451" y="4649270"/>
            <a:ext cx="2094056" cy="209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0" name="Google Shape;2110;gb1639293c5_1_5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-32875"/>
            <a:ext cx="1664349" cy="16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5" name="Google Shape;2115;gb1639293c5_1_606"/>
          <p:cNvGrpSpPr/>
          <p:nvPr/>
        </p:nvGrpSpPr>
        <p:grpSpPr>
          <a:xfrm>
            <a:off x="6090865" y="1857052"/>
            <a:ext cx="2666408" cy="2518822"/>
            <a:chOff x="1073349" y="1563710"/>
            <a:chExt cx="2666408" cy="2518822"/>
          </a:xfrm>
        </p:grpSpPr>
        <p:pic>
          <p:nvPicPr>
            <p:cNvPr id="2116" name="Google Shape;2116;gb1639293c5_1_606" descr="E:\002-KIMS BUSINESS\007-04-1-FIVERR\01-PPT-TEMPLATE\COVER-PSD\05-cut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7200000" flipH="1">
              <a:off x="538723" y="2656415"/>
              <a:ext cx="2715990" cy="333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17" name="Google Shape;2117;gb1639293c5_1_606"/>
            <p:cNvGrpSpPr/>
            <p:nvPr/>
          </p:nvGrpSpPr>
          <p:grpSpPr>
            <a:xfrm>
              <a:off x="1274423" y="2018710"/>
              <a:ext cx="2465334" cy="1608820"/>
              <a:chOff x="1274423" y="2018710"/>
              <a:chExt cx="2465334" cy="1608820"/>
            </a:xfrm>
          </p:grpSpPr>
          <p:sp>
            <p:nvSpPr>
              <p:cNvPr id="2118" name="Google Shape;2118;gb1639293c5_1_606"/>
              <p:cNvSpPr/>
              <p:nvPr/>
            </p:nvSpPr>
            <p:spPr>
              <a:xfrm rot="-7185080" flipH="1">
                <a:off x="1487184" y="2457025"/>
                <a:ext cx="661378" cy="873812"/>
              </a:xfrm>
              <a:prstGeom prst="parallelogram">
                <a:avLst>
                  <a:gd name="adj" fmla="val 76778"/>
                </a:avLst>
              </a:prstGeom>
              <a:solidFill>
                <a:srgbClr val="576C1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entury Gothic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19" name="Google Shape;2119;gb1639293c5_1_606"/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/>
                <a:ahLst/>
                <a:cxnLst/>
                <a:rect l="l" t="t" r="r" b="b"/>
                <a:pathLst>
                  <a:path w="2210987" h="1608820" extrusionOk="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entury Gothic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120" name="Google Shape;2120;gb1639293c5_1_606"/>
          <p:cNvGrpSpPr/>
          <p:nvPr/>
        </p:nvGrpSpPr>
        <p:grpSpPr>
          <a:xfrm>
            <a:off x="2995952" y="1874212"/>
            <a:ext cx="2666408" cy="2518822"/>
            <a:chOff x="1073349" y="1563710"/>
            <a:chExt cx="2666408" cy="2518822"/>
          </a:xfrm>
        </p:grpSpPr>
        <p:pic>
          <p:nvPicPr>
            <p:cNvPr id="2121" name="Google Shape;2121;gb1639293c5_1_606" descr="E:\002-KIMS BUSINESS\007-04-1-FIVERR\01-PPT-TEMPLATE\COVER-PSD\05-cut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7200000" flipH="1">
              <a:off x="538723" y="2656415"/>
              <a:ext cx="2715990" cy="333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2" name="Google Shape;2122;gb1639293c5_1_606"/>
            <p:cNvGrpSpPr/>
            <p:nvPr/>
          </p:nvGrpSpPr>
          <p:grpSpPr>
            <a:xfrm>
              <a:off x="1274423" y="2018710"/>
              <a:ext cx="2465334" cy="1608820"/>
              <a:chOff x="1274423" y="2018710"/>
              <a:chExt cx="2465334" cy="1608820"/>
            </a:xfrm>
          </p:grpSpPr>
          <p:sp>
            <p:nvSpPr>
              <p:cNvPr id="2123" name="Google Shape;2123;gb1639293c5_1_606"/>
              <p:cNvSpPr/>
              <p:nvPr/>
            </p:nvSpPr>
            <p:spPr>
              <a:xfrm rot="-7185080" flipH="1">
                <a:off x="1487184" y="2457025"/>
                <a:ext cx="661378" cy="873812"/>
              </a:xfrm>
              <a:prstGeom prst="parallelogram">
                <a:avLst>
                  <a:gd name="adj" fmla="val 76778"/>
                </a:avLst>
              </a:prstGeom>
              <a:solidFill>
                <a:srgbClr val="7D660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entury Gothic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24" name="Google Shape;2124;gb1639293c5_1_606"/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/>
                <a:ahLst/>
                <a:cxnLst/>
                <a:rect l="l" t="t" r="r" b="b"/>
                <a:pathLst>
                  <a:path w="2210987" h="1608820" extrusionOk="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entury Gothic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125" name="Google Shape;2125;gb1639293c5_1_606"/>
          <p:cNvGrpSpPr/>
          <p:nvPr/>
        </p:nvGrpSpPr>
        <p:grpSpPr>
          <a:xfrm>
            <a:off x="329544" y="1844063"/>
            <a:ext cx="2666408" cy="2518822"/>
            <a:chOff x="1073349" y="1563710"/>
            <a:chExt cx="2666408" cy="2518822"/>
          </a:xfrm>
        </p:grpSpPr>
        <p:pic>
          <p:nvPicPr>
            <p:cNvPr id="2126" name="Google Shape;2126;gb1639293c5_1_606" descr="E:\002-KIMS BUSINESS\007-04-1-FIVERR\01-PPT-TEMPLATE\COVER-PSD\05-cut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7200000" flipH="1">
              <a:off x="538723" y="2656415"/>
              <a:ext cx="2715990" cy="333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27" name="Google Shape;2127;gb1639293c5_1_606"/>
            <p:cNvGrpSpPr/>
            <p:nvPr/>
          </p:nvGrpSpPr>
          <p:grpSpPr>
            <a:xfrm>
              <a:off x="1274423" y="2018710"/>
              <a:ext cx="2465334" cy="1608820"/>
              <a:chOff x="1274423" y="2018710"/>
              <a:chExt cx="2465334" cy="1608820"/>
            </a:xfrm>
          </p:grpSpPr>
          <p:sp>
            <p:nvSpPr>
              <p:cNvPr id="2128" name="Google Shape;2128;gb1639293c5_1_606"/>
              <p:cNvSpPr/>
              <p:nvPr/>
            </p:nvSpPr>
            <p:spPr>
              <a:xfrm rot="-7185080" flipH="1">
                <a:off x="1487184" y="2457025"/>
                <a:ext cx="661378" cy="873812"/>
              </a:xfrm>
              <a:prstGeom prst="parallelogram">
                <a:avLst>
                  <a:gd name="adj" fmla="val 76778"/>
                </a:avLst>
              </a:prstGeom>
              <a:solidFill>
                <a:srgbClr val="803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entury Gothic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29" name="Google Shape;2129;gb1639293c5_1_606"/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/>
                <a:ahLst/>
                <a:cxnLst/>
                <a:rect l="l" t="t" r="r" b="b"/>
                <a:pathLst>
                  <a:path w="2210987" h="1608820" extrusionOk="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entury Gothic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2130" name="Google Shape;2130;gb1639293c5_1_606"/>
          <p:cNvGrpSpPr/>
          <p:nvPr/>
        </p:nvGrpSpPr>
        <p:grpSpPr>
          <a:xfrm>
            <a:off x="8887512" y="1803408"/>
            <a:ext cx="2666408" cy="2518822"/>
            <a:chOff x="1073349" y="1563710"/>
            <a:chExt cx="2666408" cy="2518822"/>
          </a:xfrm>
        </p:grpSpPr>
        <p:pic>
          <p:nvPicPr>
            <p:cNvPr id="2131" name="Google Shape;2131;gb1639293c5_1_606" descr="E:\002-KIMS BUSINESS\007-04-1-FIVERR\01-PPT-TEMPLATE\COVER-PSD\05-cut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7200000" flipH="1">
              <a:off x="538723" y="2656415"/>
              <a:ext cx="2715990" cy="333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32" name="Google Shape;2132;gb1639293c5_1_606"/>
            <p:cNvGrpSpPr/>
            <p:nvPr/>
          </p:nvGrpSpPr>
          <p:grpSpPr>
            <a:xfrm>
              <a:off x="1274423" y="2018710"/>
              <a:ext cx="2465334" cy="1608820"/>
              <a:chOff x="1274423" y="2018710"/>
              <a:chExt cx="2465334" cy="1608820"/>
            </a:xfrm>
          </p:grpSpPr>
          <p:sp>
            <p:nvSpPr>
              <p:cNvPr id="2133" name="Google Shape;2133;gb1639293c5_1_606"/>
              <p:cNvSpPr/>
              <p:nvPr/>
            </p:nvSpPr>
            <p:spPr>
              <a:xfrm rot="-7185080" flipH="1">
                <a:off x="1487184" y="2457025"/>
                <a:ext cx="661378" cy="873812"/>
              </a:xfrm>
              <a:prstGeom prst="parallelogram">
                <a:avLst>
                  <a:gd name="adj" fmla="val 76778"/>
                </a:avLst>
              </a:prstGeom>
              <a:solidFill>
                <a:srgbClr val="094C9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entury Gothic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34" name="Google Shape;2134;gb1639293c5_1_606"/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/>
                <a:ahLst/>
                <a:cxnLst/>
                <a:rect l="l" t="t" r="r" b="b"/>
                <a:pathLst>
                  <a:path w="2210987" h="1608820" extrusionOk="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entury Gothic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2135" name="Google Shape;2135;gb1639293c5_1_606"/>
          <p:cNvSpPr/>
          <p:nvPr/>
        </p:nvSpPr>
        <p:spPr>
          <a:xfrm rot="-5400000">
            <a:off x="10155264" y="2887596"/>
            <a:ext cx="414110" cy="414383"/>
          </a:xfrm>
          <a:custGeom>
            <a:avLst/>
            <a:gdLst/>
            <a:ahLst/>
            <a:cxnLst/>
            <a:rect l="l" t="t" r="r" b="b"/>
            <a:pathLst>
              <a:path w="3185463" h="3187558" extrusionOk="0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36" name="Google Shape;2136;gb1639293c5_1_606"/>
          <p:cNvSpPr/>
          <p:nvPr/>
        </p:nvSpPr>
        <p:spPr>
          <a:xfrm rot="2700000">
            <a:off x="7458037" y="2852497"/>
            <a:ext cx="284119" cy="509371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37" name="Google Shape;2137;gb1639293c5_1_606"/>
          <p:cNvGrpSpPr/>
          <p:nvPr/>
        </p:nvGrpSpPr>
        <p:grpSpPr>
          <a:xfrm>
            <a:off x="9088591" y="4499229"/>
            <a:ext cx="2624164" cy="960099"/>
            <a:chOff x="2551704" y="4283314"/>
            <a:chExt cx="1068601" cy="960099"/>
          </a:xfrm>
        </p:grpSpPr>
        <p:sp>
          <p:nvSpPr>
            <p:cNvPr id="2138" name="Google Shape;2138;gb1639293c5_1_606"/>
            <p:cNvSpPr txBox="1"/>
            <p:nvPr/>
          </p:nvSpPr>
          <p:spPr>
            <a:xfrm>
              <a:off x="2551705" y="4560313"/>
              <a:ext cx="1068600" cy="68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285750" marR="0" lvl="0" indent="-17145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600" b="0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plotting, dimensionality reduction</a:t>
              </a:r>
              <a:endParaRPr sz="1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9" name="Google Shape;2139;gb1639293c5_1_606"/>
            <p:cNvSpPr txBox="1"/>
            <p:nvPr/>
          </p:nvSpPr>
          <p:spPr>
            <a:xfrm>
              <a:off x="2551704" y="4283314"/>
              <a:ext cx="927000" cy="307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imes New Roman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OTHERS</a:t>
              </a:r>
              <a:endParaRPr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40" name="Google Shape;2140;gb1639293c5_1_606"/>
          <p:cNvGrpSpPr/>
          <p:nvPr/>
        </p:nvGrpSpPr>
        <p:grpSpPr>
          <a:xfrm>
            <a:off x="479377" y="4453799"/>
            <a:ext cx="2276434" cy="1230999"/>
            <a:chOff x="2551704" y="4283314"/>
            <a:chExt cx="927000" cy="1230999"/>
          </a:xfrm>
        </p:grpSpPr>
        <p:sp>
          <p:nvSpPr>
            <p:cNvPr id="2141" name="Google Shape;2141;gb1639293c5_1_606"/>
            <p:cNvSpPr txBox="1"/>
            <p:nvPr/>
          </p:nvSpPr>
          <p:spPr>
            <a:xfrm>
              <a:off x="2551704" y="4560313"/>
              <a:ext cx="9270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rgbClr val="000000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cleaning, Visualizing, analyzing and correlating our data </a:t>
              </a:r>
              <a:endPara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entury Gothic"/>
                <a:buNone/>
              </a:pPr>
              <a:endParaRPr sz="14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42" name="Google Shape;2142;gb1639293c5_1_606"/>
            <p:cNvSpPr txBox="1"/>
            <p:nvPr/>
          </p:nvSpPr>
          <p:spPr>
            <a:xfrm>
              <a:off x="2551704" y="4283314"/>
              <a:ext cx="927000" cy="307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imes New Roman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– MINING </a:t>
              </a:r>
              <a:endParaRPr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43" name="Google Shape;2143;gb1639293c5_1_606"/>
          <p:cNvGrpSpPr/>
          <p:nvPr/>
        </p:nvGrpSpPr>
        <p:grpSpPr>
          <a:xfrm>
            <a:off x="3428568" y="4453799"/>
            <a:ext cx="2276437" cy="1015599"/>
            <a:chOff x="2551704" y="4283314"/>
            <a:chExt cx="927001" cy="1015599"/>
          </a:xfrm>
        </p:grpSpPr>
        <p:sp>
          <p:nvSpPr>
            <p:cNvPr id="2144" name="Google Shape;2144;gb1639293c5_1_606"/>
            <p:cNvSpPr txBox="1"/>
            <p:nvPr/>
          </p:nvSpPr>
          <p:spPr>
            <a:xfrm>
              <a:off x="2551705" y="4560313"/>
              <a:ext cx="927000" cy="73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 analyze the data to achieve the analytical goal of the traffic</a:t>
              </a:r>
              <a:endParaRPr sz="14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45" name="Google Shape;2145;gb1639293c5_1_606"/>
            <p:cNvSpPr txBox="1"/>
            <p:nvPr/>
          </p:nvSpPr>
          <p:spPr>
            <a:xfrm>
              <a:off x="2551704" y="4283314"/>
              <a:ext cx="927000" cy="307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imes New Roman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DATA WRANGLING</a:t>
              </a:r>
              <a:endParaRPr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46" name="Google Shape;2146;gb1639293c5_1_606"/>
          <p:cNvGrpSpPr/>
          <p:nvPr/>
        </p:nvGrpSpPr>
        <p:grpSpPr>
          <a:xfrm>
            <a:off x="6427830" y="4462677"/>
            <a:ext cx="2276434" cy="1875167"/>
            <a:chOff x="2551704" y="4283314"/>
            <a:chExt cx="927000" cy="1875167"/>
          </a:xfrm>
        </p:grpSpPr>
        <p:sp>
          <p:nvSpPr>
            <p:cNvPr id="2147" name="Google Shape;2147;gb1639293c5_1_606"/>
            <p:cNvSpPr txBox="1"/>
            <p:nvPr/>
          </p:nvSpPr>
          <p:spPr>
            <a:xfrm>
              <a:off x="2551704" y="4773381"/>
              <a:ext cx="9270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rgbClr val="000000"/>
                  </a:solidFill>
                  <a:highlight>
                    <a:srgbClr val="FFFFFF"/>
                  </a:highlight>
                  <a:latin typeface="Times New Roman"/>
                  <a:ea typeface="Times New Roman"/>
                  <a:cs typeface="Times New Roman"/>
                  <a:sym typeface="Times New Roman"/>
                </a:rPr>
                <a:t>Using unsupervised learning clustering techniques</a:t>
              </a:r>
              <a:endParaRPr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171450" marR="0" lvl="0" indent="-17145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400"/>
                <a:buFont typeface="Arial"/>
                <a:buChar char="•"/>
              </a:pPr>
              <a:r>
                <a:rPr lang="en-US" sz="1400" b="0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grouping - will group the states and check the accidents rate </a:t>
              </a:r>
              <a:endParaRPr sz="14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48" name="Google Shape;2148;gb1639293c5_1_606"/>
            <p:cNvSpPr txBox="1"/>
            <p:nvPr/>
          </p:nvSpPr>
          <p:spPr>
            <a:xfrm>
              <a:off x="2551704" y="4283314"/>
              <a:ext cx="927000" cy="523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Times New Roman"/>
                <a:buNone/>
              </a:pPr>
              <a:r>
                <a:rPr lang="en-US" sz="1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GROUPING STATES - CLUSTERING</a:t>
              </a:r>
              <a:endParaRPr sz="1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49" name="Google Shape;2149;gb1639293c5_1_60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Methodology</a:t>
            </a:r>
            <a:endParaRPr/>
          </a:p>
        </p:txBody>
      </p:sp>
      <p:sp>
        <p:nvSpPr>
          <p:cNvPr id="2150" name="Google Shape;2150;gb1639293c5_1_606"/>
          <p:cNvSpPr/>
          <p:nvPr/>
        </p:nvSpPr>
        <p:spPr>
          <a:xfrm flipH="1">
            <a:off x="4307288" y="3009896"/>
            <a:ext cx="372600" cy="373521"/>
          </a:xfrm>
          <a:custGeom>
            <a:avLst/>
            <a:gdLst/>
            <a:ahLst/>
            <a:cxnLst/>
            <a:rect l="l" t="t" r="r" b="b"/>
            <a:pathLst>
              <a:path w="3240000" h="3248012" extrusionOk="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1" name="Google Shape;2151;gb1639293c5_1_606"/>
          <p:cNvSpPr/>
          <p:nvPr/>
        </p:nvSpPr>
        <p:spPr>
          <a:xfrm rot="-2782490">
            <a:off x="1580822" y="2936932"/>
            <a:ext cx="399463" cy="395294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entury Gothic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2" name="Google Shape;2152;gb1639293c5_1_6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7" name="Google Shape;2157;gb1639293c5_1_646"/>
          <p:cNvGrpSpPr/>
          <p:nvPr/>
        </p:nvGrpSpPr>
        <p:grpSpPr>
          <a:xfrm>
            <a:off x="352967" y="3218603"/>
            <a:ext cx="6431116" cy="466500"/>
            <a:chOff x="1969463" y="4168879"/>
            <a:chExt cx="3627660" cy="466500"/>
          </a:xfrm>
        </p:grpSpPr>
        <p:cxnSp>
          <p:nvCxnSpPr>
            <p:cNvPr id="2158" name="Google Shape;2158;gb1639293c5_1_646"/>
            <p:cNvCxnSpPr/>
            <p:nvPr/>
          </p:nvCxnSpPr>
          <p:spPr>
            <a:xfrm>
              <a:off x="4517123" y="4403193"/>
              <a:ext cx="108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159" name="Google Shape;2159;gb1639293c5_1_646"/>
            <p:cNvSpPr txBox="1"/>
            <p:nvPr/>
          </p:nvSpPr>
          <p:spPr>
            <a:xfrm>
              <a:off x="3585584" y="4171334"/>
              <a:ext cx="93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None/>
              </a:pPr>
              <a:endParaRPr sz="2400" b="1" i="0" u="none" strike="noStrike" cap="none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60" name="Google Shape;2160;gb1639293c5_1_646"/>
            <p:cNvSpPr txBox="1"/>
            <p:nvPr/>
          </p:nvSpPr>
          <p:spPr>
            <a:xfrm>
              <a:off x="1969463" y="4168879"/>
              <a:ext cx="15003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PYTHON</a:t>
              </a:r>
              <a:endParaRPr sz="24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61" name="Google Shape;2161;gb1639293c5_1_646"/>
          <p:cNvGrpSpPr/>
          <p:nvPr/>
        </p:nvGrpSpPr>
        <p:grpSpPr>
          <a:xfrm>
            <a:off x="825571" y="4451638"/>
            <a:ext cx="6431116" cy="466500"/>
            <a:chOff x="1969463" y="3189208"/>
            <a:chExt cx="3627660" cy="466500"/>
          </a:xfrm>
        </p:grpSpPr>
        <p:cxnSp>
          <p:nvCxnSpPr>
            <p:cNvPr id="2162" name="Google Shape;2162;gb1639293c5_1_646"/>
            <p:cNvCxnSpPr/>
            <p:nvPr/>
          </p:nvCxnSpPr>
          <p:spPr>
            <a:xfrm>
              <a:off x="4517123" y="3424576"/>
              <a:ext cx="108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163" name="Google Shape;2163;gb1639293c5_1_646"/>
            <p:cNvSpPr txBox="1"/>
            <p:nvPr/>
          </p:nvSpPr>
          <p:spPr>
            <a:xfrm>
              <a:off x="3585584" y="3191663"/>
              <a:ext cx="93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entury Gothic"/>
                <a:buNone/>
              </a:pPr>
              <a:endParaRPr sz="2400" b="1" i="0" u="none" strike="noStrike" cap="none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64" name="Google Shape;2164;gb1639293c5_1_646"/>
            <p:cNvSpPr txBox="1"/>
            <p:nvPr/>
          </p:nvSpPr>
          <p:spPr>
            <a:xfrm>
              <a:off x="1969463" y="3189208"/>
              <a:ext cx="20832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JUPYTER NOTEBOOK</a:t>
              </a:r>
              <a:endParaRPr sz="24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165" name="Google Shape;2165;gb1639293c5_1_646"/>
          <p:cNvGrpSpPr/>
          <p:nvPr/>
        </p:nvGrpSpPr>
        <p:grpSpPr>
          <a:xfrm>
            <a:off x="1555036" y="5684673"/>
            <a:ext cx="6431116" cy="466500"/>
            <a:chOff x="1969463" y="5148548"/>
            <a:chExt cx="3627660" cy="466500"/>
          </a:xfrm>
        </p:grpSpPr>
        <p:cxnSp>
          <p:nvCxnSpPr>
            <p:cNvPr id="2166" name="Google Shape;2166;gb1639293c5_1_646"/>
            <p:cNvCxnSpPr/>
            <p:nvPr/>
          </p:nvCxnSpPr>
          <p:spPr>
            <a:xfrm>
              <a:off x="4517123" y="5381810"/>
              <a:ext cx="108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2167" name="Google Shape;2167;gb1639293c5_1_646"/>
            <p:cNvSpPr txBox="1"/>
            <p:nvPr/>
          </p:nvSpPr>
          <p:spPr>
            <a:xfrm>
              <a:off x="1969463" y="5148548"/>
              <a:ext cx="15003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2400" b="0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WINPY</a:t>
              </a:r>
              <a:endParaRPr sz="24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168" name="Google Shape;2168;gb1639293c5_1_646"/>
          <p:cNvSpPr/>
          <p:nvPr/>
        </p:nvSpPr>
        <p:spPr>
          <a:xfrm>
            <a:off x="7776839" y="3064718"/>
            <a:ext cx="1139100" cy="72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9" name="Google Shape;2169;gb1639293c5_1_646"/>
          <p:cNvSpPr/>
          <p:nvPr/>
        </p:nvSpPr>
        <p:spPr>
          <a:xfrm>
            <a:off x="9025013" y="5557951"/>
            <a:ext cx="1139100" cy="72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0" name="Google Shape;2170;gb1639293c5_1_646"/>
          <p:cNvSpPr/>
          <p:nvPr/>
        </p:nvSpPr>
        <p:spPr>
          <a:xfrm>
            <a:off x="8318734" y="4324650"/>
            <a:ext cx="1139100" cy="7200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1" name="Google Shape;2171;gb1639293c5_1_646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LANGUAGE AND SOFTWARE</a:t>
            </a:r>
            <a:endParaRPr/>
          </a:p>
        </p:txBody>
      </p:sp>
      <p:pic>
        <p:nvPicPr>
          <p:cNvPr id="2172" name="Google Shape;2172;gb1639293c5_1_6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9950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gb1639293c5_1_664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PYTHON LIBRARIES</a:t>
            </a:r>
            <a:endParaRPr/>
          </a:p>
        </p:txBody>
      </p:sp>
      <p:grpSp>
        <p:nvGrpSpPr>
          <p:cNvPr id="2178" name="Google Shape;2178;gb1639293c5_1_664"/>
          <p:cNvGrpSpPr/>
          <p:nvPr/>
        </p:nvGrpSpPr>
        <p:grpSpPr>
          <a:xfrm>
            <a:off x="2032000" y="2358295"/>
            <a:ext cx="8127931" cy="4431780"/>
            <a:chOff x="0" y="493412"/>
            <a:chExt cx="8127931" cy="4431780"/>
          </a:xfrm>
        </p:grpSpPr>
        <p:sp>
          <p:nvSpPr>
            <p:cNvPr id="2179" name="Google Shape;2179;gb1639293c5_1_664"/>
            <p:cNvSpPr/>
            <p:nvPr/>
          </p:nvSpPr>
          <p:spPr>
            <a:xfrm>
              <a:off x="0" y="493412"/>
              <a:ext cx="2658600" cy="2658600"/>
            </a:xfrm>
            <a:prstGeom prst="ellipse">
              <a:avLst/>
            </a:prstGeom>
            <a:gradFill>
              <a:gsLst>
                <a:gs pos="0">
                  <a:srgbClr val="F1955A">
                    <a:alpha val="49803"/>
                  </a:srgbClr>
                </a:gs>
                <a:gs pos="100000">
                  <a:srgbClr val="BF5F18">
                    <a:alpha val="49803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gb1639293c5_1_664"/>
            <p:cNvSpPr txBox="1"/>
            <p:nvPr/>
          </p:nvSpPr>
          <p:spPr>
            <a:xfrm>
              <a:off x="389353" y="882764"/>
              <a:ext cx="1880100" cy="18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entury Gothic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Pandas (pd)</a:t>
              </a:r>
              <a:endParaRPr/>
            </a:p>
          </p:txBody>
        </p:sp>
        <p:sp>
          <p:nvSpPr>
            <p:cNvPr id="2181" name="Google Shape;2181;gb1639293c5_1_664"/>
            <p:cNvSpPr/>
            <p:nvPr/>
          </p:nvSpPr>
          <p:spPr>
            <a:xfrm>
              <a:off x="1367129" y="2266592"/>
              <a:ext cx="2658600" cy="2658600"/>
            </a:xfrm>
            <a:prstGeom prst="ellipse">
              <a:avLst/>
            </a:prstGeom>
            <a:gradFill>
              <a:gsLst>
                <a:gs pos="0">
                  <a:srgbClr val="D3F264">
                    <a:alpha val="49803"/>
                  </a:srgbClr>
                </a:gs>
                <a:gs pos="100000">
                  <a:srgbClr val="A6C91A">
                    <a:alpha val="49803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gb1639293c5_1_664"/>
            <p:cNvSpPr txBox="1"/>
            <p:nvPr/>
          </p:nvSpPr>
          <p:spPr>
            <a:xfrm>
              <a:off x="1756482" y="2655944"/>
              <a:ext cx="1880100" cy="18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entury Gothic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Sikit learn</a:t>
              </a:r>
              <a:endParaRPr/>
            </a:p>
          </p:txBody>
        </p:sp>
        <p:sp>
          <p:nvSpPr>
            <p:cNvPr id="2183" name="Google Shape;2183;gb1639293c5_1_664"/>
            <p:cNvSpPr/>
            <p:nvPr/>
          </p:nvSpPr>
          <p:spPr>
            <a:xfrm>
              <a:off x="2735071" y="493412"/>
              <a:ext cx="2658600" cy="2658600"/>
            </a:xfrm>
            <a:prstGeom prst="ellipse">
              <a:avLst/>
            </a:prstGeom>
            <a:gradFill>
              <a:gsLst>
                <a:gs pos="0">
                  <a:srgbClr val="72F470">
                    <a:alpha val="49803"/>
                  </a:srgbClr>
                </a:gs>
                <a:gs pos="100000">
                  <a:srgbClr val="1ED41C">
                    <a:alpha val="49803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gb1639293c5_1_664"/>
            <p:cNvSpPr txBox="1"/>
            <p:nvPr/>
          </p:nvSpPr>
          <p:spPr>
            <a:xfrm>
              <a:off x="3124424" y="882764"/>
              <a:ext cx="1880100" cy="18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entury Gothic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numpy</a:t>
              </a:r>
              <a:endParaRPr/>
            </a:p>
          </p:txBody>
        </p:sp>
        <p:sp>
          <p:nvSpPr>
            <p:cNvPr id="2185" name="Google Shape;2185;gb1639293c5_1_664"/>
            <p:cNvSpPr/>
            <p:nvPr/>
          </p:nvSpPr>
          <p:spPr>
            <a:xfrm>
              <a:off x="4102201" y="2266592"/>
              <a:ext cx="2658600" cy="2658600"/>
            </a:xfrm>
            <a:prstGeom prst="ellipse">
              <a:avLst/>
            </a:prstGeom>
            <a:gradFill>
              <a:gsLst>
                <a:gs pos="0">
                  <a:srgbClr val="7EF5D8">
                    <a:alpha val="49803"/>
                  </a:srgbClr>
                </a:gs>
                <a:gs pos="100000">
                  <a:srgbClr val="1EDEB1">
                    <a:alpha val="49803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gb1639293c5_1_664"/>
            <p:cNvSpPr txBox="1"/>
            <p:nvPr/>
          </p:nvSpPr>
          <p:spPr>
            <a:xfrm>
              <a:off x="4491554" y="2655944"/>
              <a:ext cx="1880100" cy="18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entury Gothic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seaborn</a:t>
              </a:r>
              <a:endParaRPr/>
            </a:p>
          </p:txBody>
        </p:sp>
        <p:sp>
          <p:nvSpPr>
            <p:cNvPr id="2187" name="Google Shape;2187;gb1639293c5_1_664"/>
            <p:cNvSpPr/>
            <p:nvPr/>
          </p:nvSpPr>
          <p:spPr>
            <a:xfrm>
              <a:off x="5469331" y="493412"/>
              <a:ext cx="2658600" cy="2658600"/>
            </a:xfrm>
            <a:prstGeom prst="ellipse">
              <a:avLst/>
            </a:prstGeom>
            <a:gradFill>
              <a:gsLst>
                <a:gs pos="0">
                  <a:srgbClr val="8CBBF6">
                    <a:alpha val="49803"/>
                  </a:srgbClr>
                </a:gs>
                <a:gs pos="100000">
                  <a:srgbClr val="277AE0">
                    <a:alpha val="49803"/>
                  </a:srgbClr>
                </a:gs>
              </a:gsLst>
              <a:lin ang="5400012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gb1639293c5_1_664"/>
            <p:cNvSpPr txBox="1"/>
            <p:nvPr/>
          </p:nvSpPr>
          <p:spPr>
            <a:xfrm>
              <a:off x="5858684" y="882764"/>
              <a:ext cx="1880100" cy="188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entury Gothic"/>
                <a:buNone/>
              </a:pPr>
              <a:r>
                <a:rPr lang="en-US" sz="2600" b="0" i="0" u="none" strike="noStrike" cap="none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matplotlib</a:t>
              </a:r>
              <a:endParaRPr/>
            </a:p>
          </p:txBody>
        </p:sp>
      </p:grpSp>
      <p:pic>
        <p:nvPicPr>
          <p:cNvPr id="2189" name="Google Shape;2189;gb1639293c5_1_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7075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b1639293c5_1_679"/>
          <p:cNvSpPr/>
          <p:nvPr/>
        </p:nvSpPr>
        <p:spPr>
          <a:xfrm>
            <a:off x="4455706" y="3927469"/>
            <a:ext cx="563100" cy="563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5" name="Google Shape;2195;gb1639293c5_1_679"/>
          <p:cNvSpPr/>
          <p:nvPr/>
        </p:nvSpPr>
        <p:spPr>
          <a:xfrm>
            <a:off x="3610098" y="5102958"/>
            <a:ext cx="563100" cy="56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6" name="Google Shape;2196;gb1639293c5_1_679"/>
          <p:cNvSpPr/>
          <p:nvPr/>
        </p:nvSpPr>
        <p:spPr>
          <a:xfrm>
            <a:off x="7046816" y="3641208"/>
            <a:ext cx="563100" cy="563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197" name="Google Shape;2197;gb1639293c5_1_679"/>
          <p:cNvGrpSpPr/>
          <p:nvPr/>
        </p:nvGrpSpPr>
        <p:grpSpPr>
          <a:xfrm>
            <a:off x="1294483" y="3862484"/>
            <a:ext cx="2982872" cy="1026681"/>
            <a:chOff x="4965551" y="1783849"/>
            <a:chExt cx="1780500" cy="1026681"/>
          </a:xfrm>
        </p:grpSpPr>
        <p:sp>
          <p:nvSpPr>
            <p:cNvPr id="2198" name="Google Shape;2198;gb1639293c5_1_679"/>
            <p:cNvSpPr txBox="1"/>
            <p:nvPr/>
          </p:nvSpPr>
          <p:spPr>
            <a:xfrm>
              <a:off x="4965551" y="1979530"/>
              <a:ext cx="1780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202124"/>
                </a:buClr>
                <a:buSzPts val="1600"/>
                <a:buFont typeface="Times New Roman"/>
                <a:buNone/>
              </a:pPr>
              <a:r>
                <a:rPr lang="en-US" sz="1600" b="0" i="0" u="none" strike="noStrike" cap="none">
                  <a:solidFill>
                    <a:srgbClr val="20212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estimates a single regression model with more than one outcome variable.</a:t>
              </a:r>
              <a:r>
                <a:rPr lang="en-US" sz="1600" b="0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99" name="Google Shape;2199;gb1639293c5_1_679"/>
            <p:cNvSpPr txBox="1"/>
            <p:nvPr/>
          </p:nvSpPr>
          <p:spPr>
            <a:xfrm>
              <a:off x="4965551" y="1783849"/>
              <a:ext cx="17805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Times New Roman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Multivariate Linear Regression</a:t>
              </a:r>
              <a:endParaRPr sz="1600" b="1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00" name="Google Shape;2200;gb1639293c5_1_679"/>
          <p:cNvGrpSpPr/>
          <p:nvPr/>
        </p:nvGrpSpPr>
        <p:grpSpPr>
          <a:xfrm>
            <a:off x="449600" y="5007562"/>
            <a:ext cx="2982872" cy="1044437"/>
            <a:chOff x="4965551" y="1783849"/>
            <a:chExt cx="1780500" cy="1044437"/>
          </a:xfrm>
        </p:grpSpPr>
        <p:sp>
          <p:nvSpPr>
            <p:cNvPr id="2201" name="Google Shape;2201;gb1639293c5_1_679"/>
            <p:cNvSpPr txBox="1"/>
            <p:nvPr/>
          </p:nvSpPr>
          <p:spPr>
            <a:xfrm>
              <a:off x="4965551" y="1997286"/>
              <a:ext cx="1780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4D5156"/>
                </a:buClr>
                <a:buSzPts val="1600"/>
                <a:buFont typeface="Times New Roman"/>
                <a:buNone/>
              </a:pPr>
              <a:r>
                <a:rPr lang="en-US" sz="1600" b="0" i="0" u="none" strike="noStrike" cap="none">
                  <a:solidFill>
                    <a:srgbClr val="4D515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reduces the dimensionality of the data while retaining most of the variation in the data set</a:t>
              </a:r>
              <a:r>
                <a:rPr lang="en-US" sz="1600" b="0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2" name="Google Shape;2202;gb1639293c5_1_679"/>
            <p:cNvSpPr txBox="1"/>
            <p:nvPr/>
          </p:nvSpPr>
          <p:spPr>
            <a:xfrm>
              <a:off x="4965551" y="1783849"/>
              <a:ext cx="17805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Times New Roman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Princip</a:t>
              </a:r>
              <a:r>
                <a:rPr lang="en-US" sz="1600" b="1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</a:t>
              </a:r>
              <a:r>
                <a:rPr lang="en-US" sz="1600" b="1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Component Analysis</a:t>
              </a:r>
              <a:endParaRPr sz="1600" b="1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203" name="Google Shape;2203;gb1639293c5_1_679"/>
          <p:cNvGrpSpPr/>
          <p:nvPr/>
        </p:nvGrpSpPr>
        <p:grpSpPr>
          <a:xfrm>
            <a:off x="7713569" y="3579991"/>
            <a:ext cx="2982872" cy="534081"/>
            <a:chOff x="4965551" y="1783849"/>
            <a:chExt cx="1780500" cy="534081"/>
          </a:xfrm>
        </p:grpSpPr>
        <p:sp>
          <p:nvSpPr>
            <p:cNvPr id="2204" name="Google Shape;2204;gb1639293c5_1_679"/>
            <p:cNvSpPr txBox="1"/>
            <p:nvPr/>
          </p:nvSpPr>
          <p:spPr>
            <a:xfrm>
              <a:off x="4965551" y="1979530"/>
              <a:ext cx="17805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Times New Roman"/>
                <a:buNone/>
              </a:pPr>
              <a:r>
                <a:rPr lang="en-US" sz="1600" b="0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It is a line plot </a:t>
              </a:r>
              <a:endPara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5" name="Google Shape;2205;gb1639293c5_1_679"/>
            <p:cNvSpPr txBox="1"/>
            <p:nvPr/>
          </p:nvSpPr>
          <p:spPr>
            <a:xfrm>
              <a:off x="4965551" y="1783849"/>
              <a:ext cx="17805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Times New Roman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Scree Plot</a:t>
              </a:r>
              <a:endParaRPr sz="1600" b="1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06" name="Google Shape;2206;gb1639293c5_1_679"/>
          <p:cNvSpPr/>
          <p:nvPr/>
        </p:nvSpPr>
        <p:spPr>
          <a:xfrm>
            <a:off x="7639102" y="4901403"/>
            <a:ext cx="563100" cy="563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07" name="Google Shape;2207;gb1639293c5_1_679"/>
          <p:cNvGrpSpPr/>
          <p:nvPr/>
        </p:nvGrpSpPr>
        <p:grpSpPr>
          <a:xfrm>
            <a:off x="8313712" y="4818871"/>
            <a:ext cx="2982872" cy="1026681"/>
            <a:chOff x="4965551" y="1783849"/>
            <a:chExt cx="1780500" cy="1026681"/>
          </a:xfrm>
        </p:grpSpPr>
        <p:sp>
          <p:nvSpPr>
            <p:cNvPr id="2208" name="Google Shape;2208;gb1639293c5_1_679"/>
            <p:cNvSpPr txBox="1"/>
            <p:nvPr/>
          </p:nvSpPr>
          <p:spPr>
            <a:xfrm>
              <a:off x="4965551" y="1979530"/>
              <a:ext cx="1780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4D5156"/>
                </a:buClr>
                <a:buSzPts val="1600"/>
                <a:buFont typeface="Times New Roman"/>
                <a:buNone/>
              </a:pPr>
              <a:r>
                <a:rPr lang="en-US" sz="1600" b="0" i="0" u="none" strike="noStrike" cap="none">
                  <a:solidFill>
                    <a:srgbClr val="4D515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tries to partition the dataset into distinct non-overlapping subgroups (</a:t>
              </a:r>
              <a:r>
                <a:rPr lang="en-US" sz="1600" b="0" i="0" u="none" strike="noStrike" cap="none">
                  <a:solidFill>
                    <a:srgbClr val="5F636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clusters</a:t>
              </a:r>
              <a:r>
                <a:rPr lang="en-US" sz="1600" b="0" i="0" u="none" strike="noStrike" cap="none">
                  <a:solidFill>
                    <a:srgbClr val="4D5156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09" name="Google Shape;2209;gb1639293c5_1_679"/>
            <p:cNvSpPr txBox="1"/>
            <p:nvPr/>
          </p:nvSpPr>
          <p:spPr>
            <a:xfrm>
              <a:off x="4965551" y="1783849"/>
              <a:ext cx="17805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Times New Roman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 – means Clustering</a:t>
              </a:r>
              <a:endParaRPr sz="1600" b="1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10" name="Google Shape;2210;gb1639293c5_1_679"/>
          <p:cNvSpPr/>
          <p:nvPr/>
        </p:nvSpPr>
        <p:spPr>
          <a:xfrm>
            <a:off x="5301314" y="2689835"/>
            <a:ext cx="563100" cy="563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</a:pPr>
            <a:endParaRPr sz="2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11" name="Google Shape;2211;gb1639293c5_1_679"/>
          <p:cNvGrpSpPr/>
          <p:nvPr/>
        </p:nvGrpSpPr>
        <p:grpSpPr>
          <a:xfrm>
            <a:off x="2139367" y="2619747"/>
            <a:ext cx="2982872" cy="1053315"/>
            <a:chOff x="4965551" y="1783849"/>
            <a:chExt cx="1780500" cy="1053315"/>
          </a:xfrm>
        </p:grpSpPr>
        <p:sp>
          <p:nvSpPr>
            <p:cNvPr id="2212" name="Google Shape;2212;gb1639293c5_1_679"/>
            <p:cNvSpPr txBox="1"/>
            <p:nvPr/>
          </p:nvSpPr>
          <p:spPr>
            <a:xfrm>
              <a:off x="4965551" y="2006164"/>
              <a:ext cx="1780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Times New Roman"/>
                <a:buNone/>
              </a:pPr>
              <a:r>
                <a:rPr lang="en-US" sz="16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most common methods to quantify correlation between variables</a:t>
              </a:r>
              <a:r>
                <a:rPr lang="en-US" sz="1600" b="0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</a:t>
              </a:r>
              <a:endParaRPr sz="1600" b="0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3" name="Google Shape;2213;gb1639293c5_1_679"/>
            <p:cNvSpPr txBox="1"/>
            <p:nvPr/>
          </p:nvSpPr>
          <p:spPr>
            <a:xfrm>
              <a:off x="4965551" y="1783849"/>
              <a:ext cx="1780500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600"/>
                <a:buFont typeface="Times New Roman"/>
                <a:buNone/>
              </a:pPr>
              <a:r>
                <a:rPr lang="en-US" sz="1600" b="1" i="0" u="none" strike="noStrike" cap="none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Pearson Correlation Coefficient</a:t>
              </a:r>
              <a:endParaRPr sz="1600" b="1" i="0" u="none" strike="noStrike" cap="none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214" name="Google Shape;2214;gb1639293c5_1_679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/>
              <a:t>ALGORITHMS</a:t>
            </a:r>
            <a:endParaRPr/>
          </a:p>
        </p:txBody>
      </p:sp>
      <p:pic>
        <p:nvPicPr>
          <p:cNvPr id="2215" name="Google Shape;2215;gb1639293c5_1_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9950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0" name="Google Shape;2220;gb1639293c5_1_703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700" cy="26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/>
              <a:t>OUTPUT</a:t>
            </a:r>
            <a:endParaRPr/>
          </a:p>
        </p:txBody>
      </p:sp>
      <p:pic>
        <p:nvPicPr>
          <p:cNvPr id="2221" name="Google Shape;2221;gb1639293c5_1_7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2125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b1639293c5_1_707"/>
          <p:cNvSpPr txBox="1">
            <a:spLocks noGrp="1"/>
          </p:cNvSpPr>
          <p:nvPr>
            <p:ph type="body" idx="4294967295"/>
          </p:nvPr>
        </p:nvSpPr>
        <p:spPr>
          <a:xfrm>
            <a:off x="133165" y="266331"/>
            <a:ext cx="12058800" cy="64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" marR="0" lvl="0" indent="-8458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332"/>
              <a:buChar char="►"/>
            </a:pPr>
            <a:r>
              <a:rPr lang="en-US" sz="1665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OUT[1]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endParaRPr sz="1665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C:\myProject\WinPY\WPy64-3830\notebooks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endParaRPr sz="166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" marR="0" lvl="0" indent="-84582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Char char="►"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65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OUT[2]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endParaRPr sz="1665">
              <a:solidFill>
                <a:srgbClr val="C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Changed Directory: 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D:\NYIT (Fall2020-ACADEMICS)\INTRODUCTION TO DATA MINING (CSCI657 or CSCI415) [PROFF Helen Gu]\Final Projects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\PROJECT1 PYTHON\datasets 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Of Files: DataSet Link.txt miles-driven.csv road-accidents.csv 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20 Lines of Dataset miles-driven.csv: 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'state|million_miles_annually\n', 'Alabama|64914\n', 'Alaska|4593\n', 'Arizona|59575\n', 'Arkansas|32953\n’, 'California|320784\n', 'Colorado|46606\n', 'Connecticut|31197\n', 'Delaware|9028\n', 'District of Columbia|356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8\n', 'Florida|191855\n', 'Georgia|108454\n', 'Hawaii|10066\n', 'Idaho|15937\n', 'Illinois|103234\n', 'Indiana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|76485\n', 'Iowa|31274\n', 'Kansas|30021\n', 'Kentucky|48061\n', 'Louisiana|46513\n’ 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20 Lines of Dataset road-accidents.csv: 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r>
              <a:rPr lang="en-US" sz="166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'##### LICENSE #####\n', '# This data set is modified from the original at fivethirtyeight (https://github.co m/fivethirtyeight/data/tree/master/bad-drivers)\n', '# and it is released under CC BY 4.0 (https://creativecom mons.org/licenses/by/4.0/)\n', '##### COLUMN ABBREVIATIONS #####\n', '# drvr_fatl_col_bmiles = Number of drive rs involved in fatal collisions per billion miles (2011)\n', '# perc_fatl_speed = Percentage Of Drivers Involv ed In Fatal Collisions Who Were Speeding (2009)\n', '# perc_fatl_alcohol = Percentage Of Drivers Involved In F atal Collisions Who Were Alcohol-Impaired (2011)\n', '# perc_fatl_1st_time = Percentage Of Drivers Involved In Fatal Collisions Who Had Not Been Involved In Any Previous Accidents (2011)\n', '##### DATA BEGIN #####\n', 's tate|drvr_fatl_col_bmiles|perc_fatl_speed|perc_fatl_alcohol|perc_fatl_1st_time\n', 'Alabama|18.8|39|30|80\n', 'Alaska|18.1|41|25|94\n', 'Arizona|18.6|35|28|96\n', 'Arkansas|22.4|18|26|95\n', 'California|12|35|28|89\n', 'Colorado|13.6|37|28|95\n', 'Connecticut|10.8|46|36|82\n', 'Delaware|16.2|38|30|99\n', 'District of Columbia| 5.9|34|27|100\n', 'Florida|17.9|21|29|94\n' </a:t>
            </a:r>
            <a:endParaRPr/>
          </a:p>
          <a:p>
            <a:pPr marL="58420" marR="0" lvl="0" indent="0" algn="l" rtl="0">
              <a:lnSpc>
                <a:spcPct val="87000"/>
              </a:lnSpc>
              <a:spcBef>
                <a:spcPts val="185"/>
              </a:spcBef>
              <a:spcAft>
                <a:spcPts val="0"/>
              </a:spcAft>
              <a:buSzPts val="1332"/>
              <a:buNone/>
            </a:pPr>
            <a:endParaRPr sz="1665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27" name="Google Shape;2227;gb1639293c5_1_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2750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32" name="Google Shape;2232;gb1639293c5_1_711"/>
          <p:cNvGraphicFramePr/>
          <p:nvPr/>
        </p:nvGraphicFramePr>
        <p:xfrm>
          <a:off x="1950505" y="3597163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{EBD963ED-3A0B-4223-AB65-CFB1064C19BA}</a:tableStyleId>
              </a:tblPr>
              <a:tblGrid>
                <a:gridCol w="1352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7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drvr_fatl_col_bmiles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perc_fatl_speed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perc_fatl_alcohol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perc_fatl_1st_time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	Alabama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18.8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	Alaska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	Arizona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18.6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0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Arkansas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22.4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California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12.0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33" name="Google Shape;2233;gb1639293c5_1_711"/>
          <p:cNvSpPr/>
          <p:nvPr/>
        </p:nvSpPr>
        <p:spPr>
          <a:xfrm>
            <a:off x="101600" y="39254"/>
            <a:ext cx="120903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Brief Description Of Dataset road-accidents.csv Stored In DataFrame Object car_acc: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There are 51 rows and 5 columns.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&lt;class 'pandas.core.frame.DataFrame'&gt;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RangeIndex: 51 entries, 0 to 50 Data columns (total 5 columns):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#   Column                Non-Null Count  Dtype  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  ------                --------------  -----  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                 51 non-null     object 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drvr_fatl_col_bmiles  51 non-null     float64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perc_fatl_speed       51 non-null     int64  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perc_fatl_alcohol     51 non-null     int64    4   perc_fatl_1st_time    51 non-null     int64   dtypes: float64(1), int64(3), object(1) memory usage: 2.1+ KB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None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Brief Description Whether DataFrame Object car_acc Consists Any NaN Values: state                   0 drvr_fatl_col_bmiles    0 perc_fatl_speed         0 perc_fatl_alcohol       0 perc_fatl_1st_time      0 dtype: int64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Following Is The Generic Overview Of DataFrame Object car_acc: 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315"/>
              </a:buClr>
              <a:buSzPts val="1400"/>
              <a:buFont typeface="Times New Roman"/>
              <a:buNone/>
            </a:pPr>
            <a:r>
              <a:rPr lang="en-US" sz="1400" b="1" i="0" u="none" strike="noStrike" cap="none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Out[3]:</a:t>
            </a:r>
            <a:endParaRPr sz="1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4" name="Google Shape;2234;gb1639293c5_1_711"/>
          <p:cNvSpPr/>
          <p:nvPr/>
        </p:nvSpPr>
        <p:spPr>
          <a:xfrm>
            <a:off x="3509963" y="433705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35" name="Google Shape;2235;gb1639293c5_1_7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8475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0" name="Google Shape;2240;gb1639293c5_1_717"/>
          <p:cNvGraphicFramePr/>
          <p:nvPr/>
        </p:nvGraphicFramePr>
        <p:xfrm>
          <a:off x="711200" y="1341975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{EBD963ED-3A0B-4223-AB65-CFB1064C19BA}</a:tableStyleId>
              </a:tblPr>
              <a:tblGrid>
                <a:gridCol w="85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1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4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drvr_fatl_col_bmiles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perc_fatl_speed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perc_fatl_alcohol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perc_fatl_1st_time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3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count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51.000000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51.000000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51.000000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51.00000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325">
                <a:tc>
                  <a:txBody>
                    <a:bodyPr/>
                    <a:lstStyle/>
                    <a:p>
                      <a:pPr marL="101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mean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15.790196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31.725490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30.686275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88.72549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475">
                <a:tc>
                  <a:txBody>
                    <a:bodyPr/>
                    <a:lstStyle/>
                    <a:p>
                      <a:pPr marL="1778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std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4.122002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9.633438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65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5.132213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6.96011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475">
                <a:tc>
                  <a:txBody>
                    <a:bodyPr/>
                    <a:lstStyle/>
                    <a:p>
                      <a:pPr marL="863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min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5.900000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13.000000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16.000000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76.00000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475">
                <a:tc>
                  <a:txBody>
                    <a:bodyPr/>
                    <a:lstStyle/>
                    <a:p>
                      <a:pPr marL="66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25%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12.750000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23.000000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28.000000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83.50000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475">
                <a:tc>
                  <a:txBody>
                    <a:bodyPr/>
                    <a:lstStyle/>
                    <a:p>
                      <a:pPr marL="66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50%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15.600000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34.000000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30.000000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88.00000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475">
                <a:tc>
                  <a:txBody>
                    <a:bodyPr/>
                    <a:lstStyle/>
                    <a:p>
                      <a:pPr marL="66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75%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18.500000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38.000000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33.000000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95.00000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475">
                <a:tc>
                  <a:txBody>
                    <a:bodyPr/>
                    <a:lstStyle/>
                    <a:p>
                      <a:pPr marL="66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max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23.900000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1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54.000000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0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44.000000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/>
                        <a:t>100.00000</a:t>
                      </a:r>
                      <a:endParaRPr sz="18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241" name="Google Shape;2241;gb1639293c5_1_717"/>
          <p:cNvSpPr/>
          <p:nvPr/>
        </p:nvSpPr>
        <p:spPr>
          <a:xfrm>
            <a:off x="86014" y="416095"/>
            <a:ext cx="855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315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Out[4]:</a:t>
            </a: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242" name="Google Shape;2242;gb1639293c5_1_717"/>
          <p:cNvGrpSpPr/>
          <p:nvPr/>
        </p:nvGrpSpPr>
        <p:grpSpPr>
          <a:xfrm>
            <a:off x="695614" y="1341975"/>
            <a:ext cx="2206353" cy="9525"/>
            <a:chOff x="0" y="0"/>
            <a:chExt cx="3863339" cy="9144"/>
          </a:xfrm>
        </p:grpSpPr>
        <p:sp>
          <p:nvSpPr>
            <p:cNvPr id="2243" name="Google Shape;2243;gb1639293c5_1_717"/>
            <p:cNvSpPr/>
            <p:nvPr/>
          </p:nvSpPr>
          <p:spPr>
            <a:xfrm>
              <a:off x="2964179" y="0"/>
              <a:ext cx="899160" cy="9144"/>
            </a:xfrm>
            <a:custGeom>
              <a:avLst/>
              <a:gdLst/>
              <a:ahLst/>
              <a:cxnLst/>
              <a:rect l="l" t="t" r="r" b="b"/>
              <a:pathLst>
                <a:path w="899160" h="9144" extrusionOk="0">
                  <a:moveTo>
                    <a:pt x="0" y="0"/>
                  </a:moveTo>
                  <a:lnTo>
                    <a:pt x="899160" y="0"/>
                  </a:lnTo>
                  <a:lnTo>
                    <a:pt x="899160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44" name="Google Shape;2244;gb1639293c5_1_717"/>
            <p:cNvSpPr/>
            <p:nvPr/>
          </p:nvSpPr>
          <p:spPr>
            <a:xfrm>
              <a:off x="2118360" y="0"/>
              <a:ext cx="845820" cy="9144"/>
            </a:xfrm>
            <a:custGeom>
              <a:avLst/>
              <a:gdLst/>
              <a:ahLst/>
              <a:cxnLst/>
              <a:rect l="l" t="t" r="r" b="b"/>
              <a:pathLst>
                <a:path w="845820" h="9144" extrusionOk="0">
                  <a:moveTo>
                    <a:pt x="0" y="0"/>
                  </a:moveTo>
                  <a:lnTo>
                    <a:pt x="845820" y="0"/>
                  </a:lnTo>
                  <a:lnTo>
                    <a:pt x="845820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45" name="Google Shape;2245;gb1639293c5_1_717"/>
            <p:cNvSpPr/>
            <p:nvPr/>
          </p:nvSpPr>
          <p:spPr>
            <a:xfrm>
              <a:off x="1325880" y="0"/>
              <a:ext cx="792480" cy="9144"/>
            </a:xfrm>
            <a:custGeom>
              <a:avLst/>
              <a:gdLst/>
              <a:ahLst/>
              <a:cxnLst/>
              <a:rect l="l" t="t" r="r" b="b"/>
              <a:pathLst>
                <a:path w="792480" h="9144" extrusionOk="0">
                  <a:moveTo>
                    <a:pt x="0" y="0"/>
                  </a:moveTo>
                  <a:lnTo>
                    <a:pt x="792480" y="0"/>
                  </a:lnTo>
                  <a:lnTo>
                    <a:pt x="792480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46" name="Google Shape;2246;gb1639293c5_1_717"/>
            <p:cNvSpPr/>
            <p:nvPr/>
          </p:nvSpPr>
          <p:spPr>
            <a:xfrm>
              <a:off x="342900" y="0"/>
              <a:ext cx="982980" cy="9144"/>
            </a:xfrm>
            <a:custGeom>
              <a:avLst/>
              <a:gdLst/>
              <a:ahLst/>
              <a:cxnLst/>
              <a:rect l="l" t="t" r="r" b="b"/>
              <a:pathLst>
                <a:path w="982980" h="9144" extrusionOk="0">
                  <a:moveTo>
                    <a:pt x="0" y="0"/>
                  </a:moveTo>
                  <a:lnTo>
                    <a:pt x="982980" y="0"/>
                  </a:lnTo>
                  <a:lnTo>
                    <a:pt x="982980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47" name="Google Shape;2247;gb1639293c5_1_717"/>
            <p:cNvSpPr/>
            <p:nvPr/>
          </p:nvSpPr>
          <p:spPr>
            <a:xfrm>
              <a:off x="0" y="0"/>
              <a:ext cx="342900" cy="9144"/>
            </a:xfrm>
            <a:custGeom>
              <a:avLst/>
              <a:gdLst/>
              <a:ahLst/>
              <a:cxnLst/>
              <a:rect l="l" t="t" r="r" b="b"/>
              <a:pathLst>
                <a:path w="342900" h="9144" extrusionOk="0">
                  <a:moveTo>
                    <a:pt x="0" y="0"/>
                  </a:moveTo>
                  <a:lnTo>
                    <a:pt x="342900" y="0"/>
                  </a:lnTo>
                  <a:lnTo>
                    <a:pt x="342900" y="9144"/>
                  </a:lnTo>
                  <a:lnTo>
                    <a:pt x="0" y="9144"/>
                  </a:lnTo>
                  <a:lnTo>
                    <a:pt x="0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2248" name="Google Shape;2248;gb1639293c5_1_7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54475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Google Shape;2253;gb1639293c5_1_728"/>
          <p:cNvGrpSpPr/>
          <p:nvPr/>
        </p:nvGrpSpPr>
        <p:grpSpPr>
          <a:xfrm>
            <a:off x="0" y="-2373"/>
            <a:ext cx="12192011" cy="6867027"/>
            <a:chOff x="0" y="-2373"/>
            <a:chExt cx="12192011" cy="6867027"/>
          </a:xfrm>
        </p:grpSpPr>
        <p:sp>
          <p:nvSpPr>
            <p:cNvPr id="2254" name="Google Shape;2254;gb1639293c5_1_72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gb1639293c5_1_728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F7F7F7">
                    <a:alpha val="10980"/>
                  </a:srgbClr>
                </a:gs>
                <a:gs pos="36000">
                  <a:srgbClr val="F7F7F7">
                    <a:alpha val="9803"/>
                  </a:srgbClr>
                </a:gs>
                <a:gs pos="75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gb1639293c5_1_728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F7F7F7">
                    <a:alpha val="7843"/>
                  </a:srgbClr>
                </a:gs>
                <a:gs pos="36000">
                  <a:srgbClr val="F7F7F7">
                    <a:alpha val="7843"/>
                  </a:srgbClr>
                </a:gs>
                <a:gs pos="72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gb1639293c5_1_72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F7F7F7">
                    <a:alpha val="6666"/>
                  </a:srgbClr>
                </a:gs>
                <a:gs pos="36000">
                  <a:srgbClr val="F7F7F7">
                    <a:alpha val="5882"/>
                  </a:srgbClr>
                </a:gs>
                <a:gs pos="69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gb1639293c5_1_72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73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gb1639293c5_1_72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>
              <a:gsLst>
                <a:gs pos="0">
                  <a:srgbClr val="F7F7F7">
                    <a:alpha val="13725"/>
                  </a:srgbClr>
                </a:gs>
                <a:gs pos="36000">
                  <a:srgbClr val="F7F7F7">
                    <a:alpha val="6666"/>
                  </a:srgbClr>
                </a:gs>
                <a:gs pos="66000">
                  <a:srgbClr val="F7F7F7">
                    <a:alpha val="0"/>
                  </a:srgbClr>
                </a:gs>
                <a:gs pos="100000">
                  <a:srgbClr val="F7F7F7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gb1639293c5_1_728"/>
            <p:cNvSpPr/>
            <p:nvPr/>
          </p:nvSpPr>
          <p:spPr>
            <a:xfrm>
              <a:off x="0" y="1587"/>
              <a:ext cx="12192011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261" name="Google Shape;2261;gb1639293c5_1_7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gb1639293c5_1_728"/>
          <p:cNvSpPr/>
          <p:nvPr/>
        </p:nvSpPr>
        <p:spPr>
          <a:xfrm>
            <a:off x="8382055" y="1241266"/>
            <a:ext cx="3161100" cy="3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Out[5]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&lt;seaborn.axisgrid.PairGrid object at 0x00000258A9616CD0&gt;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263" name="Google Shape;2263;gb1639293c5_1_728"/>
          <p:cNvGrpSpPr/>
          <p:nvPr/>
        </p:nvGrpSpPr>
        <p:grpSpPr>
          <a:xfrm>
            <a:off x="423365" y="384419"/>
            <a:ext cx="8038937" cy="6071446"/>
            <a:chOff x="423365" y="384419"/>
            <a:chExt cx="8038937" cy="6071446"/>
          </a:xfrm>
        </p:grpSpPr>
        <p:sp>
          <p:nvSpPr>
            <p:cNvPr id="2264" name="Google Shape;2264;gb1639293c5_1_728"/>
            <p:cNvSpPr/>
            <p:nvPr/>
          </p:nvSpPr>
          <p:spPr>
            <a:xfrm flipH="1">
              <a:off x="423365" y="402165"/>
              <a:ext cx="6785100" cy="6053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gb1639293c5_1_728"/>
            <p:cNvSpPr/>
            <p:nvPr/>
          </p:nvSpPr>
          <p:spPr>
            <a:xfrm rot="5400000" flipH="1">
              <a:off x="4616672" y="2801718"/>
              <a:ext cx="6053675" cy="1254560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266" name="Google Shape;2266;gb1639293c5_1_728"/>
            <p:cNvSpPr/>
            <p:nvPr/>
          </p:nvSpPr>
          <p:spPr>
            <a:xfrm rot="5677505" flipH="1">
              <a:off x="6459825" y="1826075"/>
              <a:ext cx="3299419" cy="440920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67" name="Google Shape;2267;gb1639293c5_1_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1" y="362333"/>
            <a:ext cx="6068842" cy="605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gb1639293c5_1_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9950" y="-5"/>
            <a:ext cx="1689000" cy="1697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5"/>
          <p:cNvSpPr txBox="1">
            <a:spLocks noGrp="1"/>
          </p:cNvSpPr>
          <p:nvPr>
            <p:ph type="body" idx="1"/>
          </p:nvPr>
        </p:nvSpPr>
        <p:spPr>
          <a:xfrm>
            <a:off x="-1" y="572965"/>
            <a:ext cx="12192000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>
                <a:solidFill>
                  <a:schemeClr val="lt1"/>
                </a:solidFill>
              </a:rPr>
              <a:t>MOTIVATION</a:t>
            </a:r>
            <a:endParaRPr/>
          </a:p>
        </p:txBody>
      </p:sp>
      <p:grpSp>
        <p:nvGrpSpPr>
          <p:cNvPr id="1405" name="Google Shape;1405;p5"/>
          <p:cNvGrpSpPr/>
          <p:nvPr/>
        </p:nvGrpSpPr>
        <p:grpSpPr>
          <a:xfrm>
            <a:off x="-14" y="1490005"/>
            <a:ext cx="7742629" cy="1506931"/>
            <a:chOff x="-3275764" y="1154174"/>
            <a:chExt cx="9014587" cy="1754490"/>
          </a:xfrm>
        </p:grpSpPr>
        <p:sp>
          <p:nvSpPr>
            <p:cNvPr id="1406" name="Google Shape;1406;p5"/>
            <p:cNvSpPr/>
            <p:nvPr/>
          </p:nvSpPr>
          <p:spPr>
            <a:xfrm>
              <a:off x="-3275764" y="1262118"/>
              <a:ext cx="8152563" cy="767579"/>
            </a:xfrm>
            <a:prstGeom prst="rect">
              <a:avLst/>
            </a:prstGeom>
            <a:solidFill>
              <a:srgbClr val="F5E5AC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-3275764" y="2029697"/>
              <a:ext cx="8152564" cy="767579"/>
            </a:xfrm>
            <a:prstGeom prst="rect">
              <a:avLst/>
            </a:prstGeom>
            <a:solidFill>
              <a:srgbClr val="F0D983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4490860" y="1154174"/>
              <a:ext cx="1247963" cy="875523"/>
            </a:xfrm>
            <a:custGeom>
              <a:avLst/>
              <a:gdLst/>
              <a:ahLst/>
              <a:cxnLst/>
              <a:rect l="l" t="t" r="r" b="b"/>
              <a:pathLst>
                <a:path w="1247963" h="875523" extrusionOk="0">
                  <a:moveTo>
                    <a:pt x="421406" y="0"/>
                  </a:moveTo>
                  <a:lnTo>
                    <a:pt x="1247963" y="0"/>
                  </a:lnTo>
                  <a:lnTo>
                    <a:pt x="826557" y="875523"/>
                  </a:lnTo>
                  <a:lnTo>
                    <a:pt x="0" y="875523"/>
                  </a:lnTo>
                  <a:close/>
                </a:path>
              </a:pathLst>
            </a:custGeom>
            <a:solidFill>
              <a:srgbClr val="F0D983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4065676" y="2029697"/>
              <a:ext cx="1249621" cy="878967"/>
            </a:xfrm>
            <a:custGeom>
              <a:avLst/>
              <a:gdLst/>
              <a:ahLst/>
              <a:cxnLst/>
              <a:rect l="l" t="t" r="r" b="b"/>
              <a:pathLst>
                <a:path w="1249621" h="878967" extrusionOk="0">
                  <a:moveTo>
                    <a:pt x="423064" y="0"/>
                  </a:moveTo>
                  <a:lnTo>
                    <a:pt x="1249621" y="0"/>
                  </a:lnTo>
                  <a:lnTo>
                    <a:pt x="826557" y="878967"/>
                  </a:lnTo>
                  <a:lnTo>
                    <a:pt x="0" y="878967"/>
                  </a:lnTo>
                  <a:close/>
                </a:path>
              </a:pathLst>
            </a:custGeom>
            <a:solidFill>
              <a:srgbClr val="BB9917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410" name="Google Shape;1410;p5"/>
          <p:cNvGrpSpPr/>
          <p:nvPr/>
        </p:nvGrpSpPr>
        <p:grpSpPr>
          <a:xfrm>
            <a:off x="-79" y="3197904"/>
            <a:ext cx="7359320" cy="1506931"/>
            <a:chOff x="-2413741" y="1154174"/>
            <a:chExt cx="8152564" cy="1754490"/>
          </a:xfrm>
        </p:grpSpPr>
        <p:sp>
          <p:nvSpPr>
            <p:cNvPr id="1411" name="Google Shape;1411;p5"/>
            <p:cNvSpPr/>
            <p:nvPr/>
          </p:nvSpPr>
          <p:spPr>
            <a:xfrm>
              <a:off x="-2413741" y="1262118"/>
              <a:ext cx="7290538" cy="767579"/>
            </a:xfrm>
            <a:prstGeom prst="rect">
              <a:avLst/>
            </a:prstGeom>
            <a:solidFill>
              <a:srgbClr val="BBD8FB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-2413740" y="2029697"/>
              <a:ext cx="7290539" cy="767579"/>
            </a:xfrm>
            <a:prstGeom prst="rect">
              <a:avLst/>
            </a:prstGeom>
            <a:solidFill>
              <a:srgbClr val="9AC5F9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4490860" y="1154174"/>
              <a:ext cx="1247963" cy="875523"/>
            </a:xfrm>
            <a:custGeom>
              <a:avLst/>
              <a:gdLst/>
              <a:ahLst/>
              <a:cxnLst/>
              <a:rect l="l" t="t" r="r" b="b"/>
              <a:pathLst>
                <a:path w="1247963" h="875523" extrusionOk="0">
                  <a:moveTo>
                    <a:pt x="421406" y="0"/>
                  </a:moveTo>
                  <a:lnTo>
                    <a:pt x="1247963" y="0"/>
                  </a:lnTo>
                  <a:lnTo>
                    <a:pt x="826557" y="875523"/>
                  </a:lnTo>
                  <a:lnTo>
                    <a:pt x="0" y="8755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4065676" y="2029697"/>
              <a:ext cx="1249621" cy="878967"/>
            </a:xfrm>
            <a:custGeom>
              <a:avLst/>
              <a:gdLst/>
              <a:ahLst/>
              <a:cxnLst/>
              <a:rect l="l" t="t" r="r" b="b"/>
              <a:pathLst>
                <a:path w="1249621" h="878967" extrusionOk="0">
                  <a:moveTo>
                    <a:pt x="423064" y="0"/>
                  </a:moveTo>
                  <a:lnTo>
                    <a:pt x="1249621" y="0"/>
                  </a:lnTo>
                  <a:lnTo>
                    <a:pt x="826557" y="878967"/>
                  </a:lnTo>
                  <a:lnTo>
                    <a:pt x="0" y="878967"/>
                  </a:lnTo>
                  <a:close/>
                </a:path>
              </a:pathLst>
            </a:custGeom>
            <a:solidFill>
              <a:srgbClr val="0E72EC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415" name="Google Shape;1415;p5"/>
          <p:cNvGrpSpPr/>
          <p:nvPr/>
        </p:nvGrpSpPr>
        <p:grpSpPr>
          <a:xfrm>
            <a:off x="305597" y="4945207"/>
            <a:ext cx="6406196" cy="1704136"/>
            <a:chOff x="-1551715" y="1154174"/>
            <a:chExt cx="7290538" cy="1754490"/>
          </a:xfrm>
        </p:grpSpPr>
        <p:sp>
          <p:nvSpPr>
            <p:cNvPr id="1416" name="Google Shape;1416;p5"/>
            <p:cNvSpPr/>
            <p:nvPr/>
          </p:nvSpPr>
          <p:spPr>
            <a:xfrm>
              <a:off x="-1551715" y="1262118"/>
              <a:ext cx="6428514" cy="7675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-1551715" y="2029697"/>
              <a:ext cx="6428515" cy="767579"/>
            </a:xfrm>
            <a:prstGeom prst="rect">
              <a:avLst/>
            </a:prstGeom>
            <a:gradFill>
              <a:gsLst>
                <a:gs pos="0">
                  <a:srgbClr val="8BAD24"/>
                </a:gs>
                <a:gs pos="100000">
                  <a:srgbClr val="99BF28"/>
                </a:gs>
              </a:gsLst>
              <a:lin ang="8100000" scaled="0"/>
            </a:gra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4490860" y="1154174"/>
              <a:ext cx="1247963" cy="875523"/>
            </a:xfrm>
            <a:custGeom>
              <a:avLst/>
              <a:gdLst/>
              <a:ahLst/>
              <a:cxnLst/>
              <a:rect l="l" t="t" r="r" b="b"/>
              <a:pathLst>
                <a:path w="1247963" h="875523" extrusionOk="0">
                  <a:moveTo>
                    <a:pt x="421406" y="0"/>
                  </a:moveTo>
                  <a:lnTo>
                    <a:pt x="1247963" y="0"/>
                  </a:lnTo>
                  <a:lnTo>
                    <a:pt x="826557" y="875523"/>
                  </a:lnTo>
                  <a:lnTo>
                    <a:pt x="0" y="8755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4065676" y="2029697"/>
              <a:ext cx="1249621" cy="878967"/>
            </a:xfrm>
            <a:custGeom>
              <a:avLst/>
              <a:gdLst/>
              <a:ahLst/>
              <a:cxnLst/>
              <a:rect l="l" t="t" r="r" b="b"/>
              <a:pathLst>
                <a:path w="1249621" h="878967" extrusionOk="0">
                  <a:moveTo>
                    <a:pt x="423064" y="0"/>
                  </a:moveTo>
                  <a:lnTo>
                    <a:pt x="1249621" y="0"/>
                  </a:lnTo>
                  <a:lnTo>
                    <a:pt x="826557" y="878967"/>
                  </a:lnTo>
                  <a:lnTo>
                    <a:pt x="0" y="878967"/>
                  </a:lnTo>
                  <a:close/>
                </a:path>
              </a:pathLst>
            </a:custGeom>
            <a:solidFill>
              <a:srgbClr val="82A222"/>
            </a:solidFill>
            <a:ln>
              <a:noFill/>
            </a:ln>
            <a:effectLst>
              <a:outerShdw blurRad="50800" dist="38100" dir="8100000" algn="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20" name="Google Shape;1420;p5"/>
          <p:cNvSpPr/>
          <p:nvPr/>
        </p:nvSpPr>
        <p:spPr>
          <a:xfrm rot="3335692" flipH="1">
            <a:off x="9434921" y="22959"/>
            <a:ext cx="2194600" cy="3643563"/>
          </a:xfrm>
          <a:custGeom>
            <a:avLst/>
            <a:gdLst/>
            <a:ahLst/>
            <a:cxnLst/>
            <a:rect l="l" t="t" r="r" b="b"/>
            <a:pathLst>
              <a:path w="1324451" h="2198909" extrusionOk="0">
                <a:moveTo>
                  <a:pt x="478945" y="0"/>
                </a:moveTo>
                <a:cubicBezTo>
                  <a:pt x="504408" y="101600"/>
                  <a:pt x="610165" y="929642"/>
                  <a:pt x="711827" y="1065147"/>
                </a:cubicBezTo>
                <a:cubicBezTo>
                  <a:pt x="784379" y="1111697"/>
                  <a:pt x="809274" y="1131442"/>
                  <a:pt x="923526" y="1219691"/>
                </a:cubicBezTo>
                <a:cubicBezTo>
                  <a:pt x="1010386" y="1307371"/>
                  <a:pt x="1166963" y="1451284"/>
                  <a:pt x="1232986" y="1591229"/>
                </a:cubicBezTo>
                <a:cubicBezTo>
                  <a:pt x="1266275" y="1759409"/>
                  <a:pt x="1344499" y="2025354"/>
                  <a:pt x="1319662" y="2059362"/>
                </a:cubicBezTo>
                <a:cubicBezTo>
                  <a:pt x="1308006" y="2071424"/>
                  <a:pt x="1281384" y="2055131"/>
                  <a:pt x="1249948" y="2021692"/>
                </a:cubicBezTo>
                <a:cubicBezTo>
                  <a:pt x="1252388" y="2098272"/>
                  <a:pt x="1250403" y="2157099"/>
                  <a:pt x="1237185" y="2169665"/>
                </a:cubicBezTo>
                <a:cubicBezTo>
                  <a:pt x="1220788" y="2181435"/>
                  <a:pt x="1190417" y="2148933"/>
                  <a:pt x="1159749" y="2094711"/>
                </a:cubicBezTo>
                <a:cubicBezTo>
                  <a:pt x="1150966" y="2149824"/>
                  <a:pt x="1140903" y="2189287"/>
                  <a:pt x="1128636" y="2197542"/>
                </a:cubicBezTo>
                <a:cubicBezTo>
                  <a:pt x="1080680" y="2220994"/>
                  <a:pt x="1014851" y="1937661"/>
                  <a:pt x="1017529" y="1746661"/>
                </a:cubicBezTo>
                <a:cubicBezTo>
                  <a:pt x="943533" y="1601804"/>
                  <a:pt x="747088" y="1564411"/>
                  <a:pt x="684660" y="1563704"/>
                </a:cubicBezTo>
                <a:cubicBezTo>
                  <a:pt x="623631" y="1575189"/>
                  <a:pt x="641425" y="1641330"/>
                  <a:pt x="648375" y="1714303"/>
                </a:cubicBezTo>
                <a:cubicBezTo>
                  <a:pt x="664752" y="1797723"/>
                  <a:pt x="668094" y="1871721"/>
                  <a:pt x="684659" y="1936019"/>
                </a:cubicBezTo>
                <a:cubicBezTo>
                  <a:pt x="751859" y="2074779"/>
                  <a:pt x="728411" y="2210291"/>
                  <a:pt x="676287" y="2162635"/>
                </a:cubicBezTo>
                <a:cubicBezTo>
                  <a:pt x="642620" y="2161861"/>
                  <a:pt x="524231" y="1891785"/>
                  <a:pt x="386809" y="1650083"/>
                </a:cubicBezTo>
                <a:cubicBezTo>
                  <a:pt x="319203" y="1502109"/>
                  <a:pt x="343938" y="1348166"/>
                  <a:pt x="318304" y="1206285"/>
                </a:cubicBezTo>
                <a:cubicBezTo>
                  <a:pt x="327395" y="1047084"/>
                  <a:pt x="109427" y="532299"/>
                  <a:pt x="0" y="337185"/>
                </a:cubicBezTo>
                <a:lnTo>
                  <a:pt x="478945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1" name="Google Shape;1421;p5"/>
          <p:cNvSpPr/>
          <p:nvPr/>
        </p:nvSpPr>
        <p:spPr>
          <a:xfrm>
            <a:off x="9600365" y="3715878"/>
            <a:ext cx="305934" cy="305934"/>
          </a:xfrm>
          <a:custGeom>
            <a:avLst/>
            <a:gdLst/>
            <a:ahLst/>
            <a:cxnLst/>
            <a:rect l="l" t="t" r="r" b="b"/>
            <a:pathLst>
              <a:path w="3888423" h="3970014" extrusionOk="0">
                <a:moveTo>
                  <a:pt x="1259577" y="2471243"/>
                </a:moveTo>
                <a:cubicBezTo>
                  <a:pt x="1293292" y="2471243"/>
                  <a:pt x="1320623" y="2543205"/>
                  <a:pt x="1320623" y="2631975"/>
                </a:cubicBezTo>
                <a:cubicBezTo>
                  <a:pt x="1320623" y="2720745"/>
                  <a:pt x="1293292" y="2792707"/>
                  <a:pt x="1259577" y="2792707"/>
                </a:cubicBezTo>
                <a:cubicBezTo>
                  <a:pt x="1225862" y="2792707"/>
                  <a:pt x="1198531" y="2720745"/>
                  <a:pt x="1198531" y="2631975"/>
                </a:cubicBezTo>
                <a:cubicBezTo>
                  <a:pt x="1198531" y="2543205"/>
                  <a:pt x="1225862" y="2471243"/>
                  <a:pt x="1259577" y="2471243"/>
                </a:cubicBezTo>
                <a:close/>
                <a:moveTo>
                  <a:pt x="1710471" y="2470362"/>
                </a:moveTo>
                <a:cubicBezTo>
                  <a:pt x="1741030" y="2470028"/>
                  <a:pt x="1768823" y="2488083"/>
                  <a:pt x="1781169" y="2516203"/>
                </a:cubicBezTo>
                <a:cubicBezTo>
                  <a:pt x="1793845" y="2545068"/>
                  <a:pt x="1787700" y="2578742"/>
                  <a:pt x="1765642" y="2601268"/>
                </a:cubicBezTo>
                <a:cubicBezTo>
                  <a:pt x="1750827" y="2616399"/>
                  <a:pt x="1730831" y="2624459"/>
                  <a:pt x="1710472" y="2623745"/>
                </a:cubicBezTo>
                <a:close/>
                <a:moveTo>
                  <a:pt x="2456093" y="2374056"/>
                </a:moveTo>
                <a:lnTo>
                  <a:pt x="2456093" y="2889893"/>
                </a:lnTo>
                <a:lnTo>
                  <a:pt x="2566690" y="2889893"/>
                </a:lnTo>
                <a:lnTo>
                  <a:pt x="2566690" y="2706284"/>
                </a:lnTo>
                <a:lnTo>
                  <a:pt x="2632197" y="2884955"/>
                </a:lnTo>
                <a:lnTo>
                  <a:pt x="2635843" y="2883618"/>
                </a:lnTo>
                <a:lnTo>
                  <a:pt x="2635843" y="2889893"/>
                </a:lnTo>
                <a:lnTo>
                  <a:pt x="2746439" y="2889893"/>
                </a:lnTo>
                <a:lnTo>
                  <a:pt x="2746439" y="2374056"/>
                </a:lnTo>
                <a:lnTo>
                  <a:pt x="2635843" y="2374056"/>
                </a:lnTo>
                <a:lnTo>
                  <a:pt x="2635843" y="2573614"/>
                </a:lnTo>
                <a:lnTo>
                  <a:pt x="2566690" y="2385000"/>
                </a:lnTo>
                <a:lnTo>
                  <a:pt x="2566690" y="2374056"/>
                </a:lnTo>
                <a:close/>
                <a:moveTo>
                  <a:pt x="2032426" y="2374056"/>
                </a:moveTo>
                <a:lnTo>
                  <a:pt x="2032426" y="2889895"/>
                </a:lnTo>
                <a:lnTo>
                  <a:pt x="2115405" y="2889895"/>
                </a:lnTo>
                <a:lnTo>
                  <a:pt x="2143023" y="2889895"/>
                </a:lnTo>
                <a:lnTo>
                  <a:pt x="2308949" y="2889895"/>
                </a:lnTo>
                <a:lnTo>
                  <a:pt x="2308949" y="2779299"/>
                </a:lnTo>
                <a:lnTo>
                  <a:pt x="2143023" y="2779299"/>
                </a:lnTo>
                <a:lnTo>
                  <a:pt x="2143023" y="2686401"/>
                </a:lnTo>
                <a:lnTo>
                  <a:pt x="2308949" y="2686401"/>
                </a:lnTo>
                <a:lnTo>
                  <a:pt x="2308949" y="2575804"/>
                </a:lnTo>
                <a:lnTo>
                  <a:pt x="2143023" y="2575804"/>
                </a:lnTo>
                <a:lnTo>
                  <a:pt x="2143023" y="2484653"/>
                </a:lnTo>
                <a:lnTo>
                  <a:pt x="2308949" y="2484653"/>
                </a:lnTo>
                <a:lnTo>
                  <a:pt x="2308949" y="2374056"/>
                </a:lnTo>
                <a:lnTo>
                  <a:pt x="2143023" y="2374056"/>
                </a:lnTo>
                <a:lnTo>
                  <a:pt x="2115405" y="2374056"/>
                </a:lnTo>
                <a:close/>
                <a:moveTo>
                  <a:pt x="1259577" y="2374056"/>
                </a:moveTo>
                <a:cubicBezTo>
                  <a:pt x="1172187" y="2374056"/>
                  <a:pt x="1101344" y="2489530"/>
                  <a:pt x="1101344" y="2631975"/>
                </a:cubicBezTo>
                <a:cubicBezTo>
                  <a:pt x="1101344" y="2774420"/>
                  <a:pt x="1172187" y="2889894"/>
                  <a:pt x="1259577" y="2889894"/>
                </a:cubicBezTo>
                <a:cubicBezTo>
                  <a:pt x="1346967" y="2889894"/>
                  <a:pt x="1417810" y="2774420"/>
                  <a:pt x="1417810" y="2631975"/>
                </a:cubicBezTo>
                <a:cubicBezTo>
                  <a:pt x="1417810" y="2489530"/>
                  <a:pt x="1346967" y="2374056"/>
                  <a:pt x="1259577" y="2374056"/>
                </a:cubicBezTo>
                <a:close/>
                <a:moveTo>
                  <a:pt x="1599876" y="2366688"/>
                </a:moveTo>
                <a:lnTo>
                  <a:pt x="1599875" y="2882524"/>
                </a:lnTo>
                <a:lnTo>
                  <a:pt x="1710472" y="2882525"/>
                </a:lnTo>
                <a:lnTo>
                  <a:pt x="1710472" y="2723975"/>
                </a:lnTo>
                <a:cubicBezTo>
                  <a:pt x="1757507" y="2725624"/>
                  <a:pt x="1803701" y="2707003"/>
                  <a:pt x="1837929" y="2672047"/>
                </a:cubicBezTo>
                <a:cubicBezTo>
                  <a:pt x="1888884" y="2620006"/>
                  <a:pt x="1903084" y="2542214"/>
                  <a:pt x="1873801" y="2475527"/>
                </a:cubicBezTo>
                <a:cubicBezTo>
                  <a:pt x="1845275" y="2410565"/>
                  <a:pt x="1781067" y="2368851"/>
                  <a:pt x="1710472" y="2369624"/>
                </a:cubicBezTo>
                <a:lnTo>
                  <a:pt x="1710471" y="2366688"/>
                </a:lnTo>
                <a:close/>
                <a:moveTo>
                  <a:pt x="920754" y="2169815"/>
                </a:moveTo>
                <a:lnTo>
                  <a:pt x="3008986" y="2169815"/>
                </a:lnTo>
                <a:lnTo>
                  <a:pt x="3008986" y="3105919"/>
                </a:lnTo>
                <a:lnTo>
                  <a:pt x="920754" y="3105919"/>
                </a:lnTo>
                <a:close/>
                <a:moveTo>
                  <a:pt x="632722" y="1985007"/>
                </a:moveTo>
                <a:lnTo>
                  <a:pt x="632722" y="3321943"/>
                </a:lnTo>
                <a:lnTo>
                  <a:pt x="3297018" y="3321943"/>
                </a:lnTo>
                <a:lnTo>
                  <a:pt x="3297018" y="1985007"/>
                </a:lnTo>
                <a:close/>
                <a:moveTo>
                  <a:pt x="2657019" y="761679"/>
                </a:moveTo>
                <a:lnTo>
                  <a:pt x="2760733" y="1606387"/>
                </a:lnTo>
                <a:lnTo>
                  <a:pt x="2761762" y="1614761"/>
                </a:lnTo>
                <a:lnTo>
                  <a:pt x="2762330" y="1614691"/>
                </a:lnTo>
                <a:cubicBezTo>
                  <a:pt x="2780335" y="1740615"/>
                  <a:pt x="2862522" y="1833408"/>
                  <a:pt x="2948897" y="1824230"/>
                </a:cubicBezTo>
                <a:cubicBezTo>
                  <a:pt x="3036464" y="1814924"/>
                  <a:pt x="3095979" y="1704243"/>
                  <a:pt x="3083047" y="1575312"/>
                </a:cubicBezTo>
                <a:lnTo>
                  <a:pt x="3083347" y="1575275"/>
                </a:lnTo>
                <a:lnTo>
                  <a:pt x="2983448" y="761679"/>
                </a:lnTo>
                <a:close/>
                <a:moveTo>
                  <a:pt x="2205921" y="761679"/>
                </a:moveTo>
                <a:lnTo>
                  <a:pt x="2264137" y="1594263"/>
                </a:lnTo>
                <a:cubicBezTo>
                  <a:pt x="2264333" y="1597068"/>
                  <a:pt x="2264530" y="1599874"/>
                  <a:pt x="2264726" y="1602679"/>
                </a:cubicBezTo>
                <a:lnTo>
                  <a:pt x="2265297" y="1602640"/>
                </a:lnTo>
                <a:cubicBezTo>
                  <a:pt x="2276686" y="1729333"/>
                  <a:pt x="2353905" y="1826300"/>
                  <a:pt x="2440641" y="1821655"/>
                </a:cubicBezTo>
                <a:cubicBezTo>
                  <a:pt x="2528577" y="1816945"/>
                  <a:pt x="2593802" y="1709530"/>
                  <a:pt x="2587636" y="1580099"/>
                </a:cubicBezTo>
                <a:lnTo>
                  <a:pt x="2587937" y="1580078"/>
                </a:lnTo>
                <a:lnTo>
                  <a:pt x="2530706" y="761679"/>
                </a:lnTo>
                <a:close/>
                <a:moveTo>
                  <a:pt x="1761700" y="761679"/>
                </a:moveTo>
                <a:cubicBezTo>
                  <a:pt x="1761699" y="1032443"/>
                  <a:pt x="1761699" y="1303208"/>
                  <a:pt x="1761698" y="1573972"/>
                </a:cubicBezTo>
                <a:lnTo>
                  <a:pt x="1761698" y="1582410"/>
                </a:lnTo>
                <a:lnTo>
                  <a:pt x="1762270" y="1582410"/>
                </a:lnTo>
                <a:cubicBezTo>
                  <a:pt x="1764795" y="1709590"/>
                  <a:pt x="1835062" y="1811707"/>
                  <a:pt x="1921910" y="1813122"/>
                </a:cubicBezTo>
                <a:cubicBezTo>
                  <a:pt x="2009960" y="1814558"/>
                  <a:pt x="2082519" y="1711955"/>
                  <a:pt x="2085398" y="1582410"/>
                </a:cubicBezTo>
                <a:lnTo>
                  <a:pt x="2085698" y="1582410"/>
                </a:lnTo>
                <a:cubicBezTo>
                  <a:pt x="2085698" y="1308834"/>
                  <a:pt x="2085698" y="1035256"/>
                  <a:pt x="2085696" y="761679"/>
                </a:cubicBezTo>
                <a:close/>
                <a:moveTo>
                  <a:pt x="3411320" y="761678"/>
                </a:moveTo>
                <a:lnTo>
                  <a:pt x="3078803" y="761679"/>
                </a:lnTo>
                <a:lnTo>
                  <a:pt x="3277545" y="1622538"/>
                </a:lnTo>
                <a:lnTo>
                  <a:pt x="3279443" y="1630759"/>
                </a:lnTo>
                <a:lnTo>
                  <a:pt x="3280000" y="1630631"/>
                </a:lnTo>
                <a:cubicBezTo>
                  <a:pt x="3311069" y="1753983"/>
                  <a:pt x="3402507" y="1837676"/>
                  <a:pt x="3487448" y="1819520"/>
                </a:cubicBezTo>
                <a:cubicBezTo>
                  <a:pt x="3573564" y="1801112"/>
                  <a:pt x="3621183" y="1684815"/>
                  <a:pt x="3594846" y="1557943"/>
                </a:cubicBezTo>
                <a:lnTo>
                  <a:pt x="3595140" y="1557876"/>
                </a:lnTo>
                <a:close/>
                <a:moveTo>
                  <a:pt x="1633002" y="761678"/>
                </a:moveTo>
                <a:lnTo>
                  <a:pt x="1308563" y="761679"/>
                </a:lnTo>
                <a:lnTo>
                  <a:pt x="1266057" y="1572672"/>
                </a:lnTo>
                <a:lnTo>
                  <a:pt x="1265616" y="1581099"/>
                </a:lnTo>
                <a:lnTo>
                  <a:pt x="1266187" y="1581128"/>
                </a:lnTo>
                <a:cubicBezTo>
                  <a:pt x="1262052" y="1708267"/>
                  <a:pt x="1326878" y="1813921"/>
                  <a:pt x="1413534" y="1819881"/>
                </a:cubicBezTo>
                <a:cubicBezTo>
                  <a:pt x="1501387" y="1825922"/>
                  <a:pt x="1579217" y="1727257"/>
                  <a:pt x="1588872" y="1598040"/>
                </a:cubicBezTo>
                <a:lnTo>
                  <a:pt x="1589172" y="1598055"/>
                </a:lnTo>
                <a:close/>
                <a:moveTo>
                  <a:pt x="863949" y="761678"/>
                </a:moveTo>
                <a:lnTo>
                  <a:pt x="765078" y="1566901"/>
                </a:lnTo>
                <a:lnTo>
                  <a:pt x="764050" y="1575275"/>
                </a:lnTo>
                <a:lnTo>
                  <a:pt x="764617" y="1575345"/>
                </a:lnTo>
                <a:cubicBezTo>
                  <a:pt x="751624" y="1701884"/>
                  <a:pt x="808922" y="1811803"/>
                  <a:pt x="894951" y="1823794"/>
                </a:cubicBezTo>
                <a:cubicBezTo>
                  <a:pt x="982168" y="1835949"/>
                  <a:pt x="1066691" y="1742953"/>
                  <a:pt x="1085336" y="1614724"/>
                </a:cubicBezTo>
                <a:lnTo>
                  <a:pt x="1085635" y="1614761"/>
                </a:lnTo>
                <a:lnTo>
                  <a:pt x="1190378" y="761679"/>
                </a:lnTo>
                <a:close/>
                <a:moveTo>
                  <a:pt x="295535" y="441623"/>
                </a:moveTo>
                <a:lnTo>
                  <a:pt x="3583899" y="441623"/>
                </a:lnTo>
                <a:cubicBezTo>
                  <a:pt x="3610412" y="441623"/>
                  <a:pt x="3631905" y="463116"/>
                  <a:pt x="3631905" y="489629"/>
                </a:cubicBezTo>
                <a:lnTo>
                  <a:pt x="3631905" y="655863"/>
                </a:lnTo>
                <a:lnTo>
                  <a:pt x="3884522" y="1666330"/>
                </a:lnTo>
                <a:cubicBezTo>
                  <a:pt x="3909974" y="1748325"/>
                  <a:pt x="3809191" y="1900953"/>
                  <a:pt x="3631905" y="1666330"/>
                </a:cubicBezTo>
                <a:lnTo>
                  <a:pt x="3631905" y="3970014"/>
                </a:lnTo>
                <a:lnTo>
                  <a:pt x="247529" y="3970014"/>
                </a:lnTo>
                <a:lnTo>
                  <a:pt x="247529" y="1768425"/>
                </a:lnTo>
                <a:cubicBezTo>
                  <a:pt x="263724" y="1795996"/>
                  <a:pt x="288366" y="1813812"/>
                  <a:pt x="317369" y="1820473"/>
                </a:cubicBezTo>
                <a:cubicBezTo>
                  <a:pt x="403196" y="1840184"/>
                  <a:pt x="495502" y="1754908"/>
                  <a:pt x="525251" y="1628793"/>
                </a:cubicBezTo>
                <a:lnTo>
                  <a:pt x="525545" y="1628855"/>
                </a:lnTo>
                <a:lnTo>
                  <a:pt x="709866" y="761679"/>
                </a:lnTo>
                <a:lnTo>
                  <a:pt x="378634" y="761679"/>
                </a:lnTo>
                <a:lnTo>
                  <a:pt x="210380" y="1553239"/>
                </a:lnTo>
                <a:lnTo>
                  <a:pt x="208625" y="1561492"/>
                </a:lnTo>
                <a:lnTo>
                  <a:pt x="209185" y="1561611"/>
                </a:lnTo>
                <a:cubicBezTo>
                  <a:pt x="202164" y="1598200"/>
                  <a:pt x="201274" y="1633895"/>
                  <a:pt x="207433" y="1666330"/>
                </a:cubicBezTo>
                <a:cubicBezTo>
                  <a:pt x="113985" y="1883037"/>
                  <a:pt x="-32319" y="1816968"/>
                  <a:pt x="6372" y="1666330"/>
                </a:cubicBezTo>
                <a:lnTo>
                  <a:pt x="249769" y="692744"/>
                </a:lnTo>
                <a:cubicBezTo>
                  <a:pt x="247993" y="689334"/>
                  <a:pt x="247529" y="685546"/>
                  <a:pt x="247529" y="681649"/>
                </a:cubicBezTo>
                <a:lnTo>
                  <a:pt x="247529" y="489629"/>
                </a:lnTo>
                <a:cubicBezTo>
                  <a:pt x="247529" y="463116"/>
                  <a:pt x="269022" y="441623"/>
                  <a:pt x="295535" y="441623"/>
                </a:cubicBezTo>
                <a:close/>
                <a:moveTo>
                  <a:pt x="307785" y="0"/>
                </a:moveTo>
                <a:lnTo>
                  <a:pt x="3571649" y="0"/>
                </a:lnTo>
                <a:cubicBezTo>
                  <a:pt x="3604927" y="0"/>
                  <a:pt x="3631905" y="26978"/>
                  <a:pt x="3631905" y="60256"/>
                </a:cubicBezTo>
                <a:lnTo>
                  <a:pt x="3631905" y="301273"/>
                </a:lnTo>
                <a:cubicBezTo>
                  <a:pt x="3631905" y="334551"/>
                  <a:pt x="3604927" y="361529"/>
                  <a:pt x="3571649" y="361529"/>
                </a:cubicBezTo>
                <a:lnTo>
                  <a:pt x="307785" y="361529"/>
                </a:lnTo>
                <a:cubicBezTo>
                  <a:pt x="274507" y="361529"/>
                  <a:pt x="247529" y="334551"/>
                  <a:pt x="247529" y="301273"/>
                </a:cubicBezTo>
                <a:lnTo>
                  <a:pt x="247529" y="60256"/>
                </a:lnTo>
                <a:cubicBezTo>
                  <a:pt x="247529" y="26978"/>
                  <a:pt x="274507" y="0"/>
                  <a:pt x="30778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2" name="Google Shape;1422;p5"/>
          <p:cNvSpPr/>
          <p:nvPr/>
        </p:nvSpPr>
        <p:spPr>
          <a:xfrm>
            <a:off x="8306014" y="3441198"/>
            <a:ext cx="304969" cy="305257"/>
          </a:xfrm>
          <a:custGeom>
            <a:avLst/>
            <a:gdLst/>
            <a:ahLst/>
            <a:cxnLst/>
            <a:rect l="l" t="t" r="r" b="b"/>
            <a:pathLst>
              <a:path w="3935086" h="3938802" extrusionOk="0">
                <a:moveTo>
                  <a:pt x="1861742" y="3314001"/>
                </a:moveTo>
                <a:cubicBezTo>
                  <a:pt x="1921395" y="3314001"/>
                  <a:pt x="1969754" y="3362360"/>
                  <a:pt x="1969754" y="3422013"/>
                </a:cubicBezTo>
                <a:cubicBezTo>
                  <a:pt x="1969754" y="3481666"/>
                  <a:pt x="1921395" y="3530025"/>
                  <a:pt x="1861742" y="3530025"/>
                </a:cubicBezTo>
                <a:cubicBezTo>
                  <a:pt x="1802089" y="3530025"/>
                  <a:pt x="1753730" y="3481666"/>
                  <a:pt x="1753730" y="3422013"/>
                </a:cubicBezTo>
                <a:cubicBezTo>
                  <a:pt x="1753730" y="3362360"/>
                  <a:pt x="1802089" y="3314001"/>
                  <a:pt x="1861742" y="3314001"/>
                </a:cubicBezTo>
                <a:close/>
                <a:moveTo>
                  <a:pt x="2097646" y="2118753"/>
                </a:moveTo>
                <a:lnTo>
                  <a:pt x="2097646" y="2478753"/>
                </a:lnTo>
                <a:lnTo>
                  <a:pt x="2457646" y="2478753"/>
                </a:lnTo>
                <a:lnTo>
                  <a:pt x="2457646" y="2118753"/>
                </a:lnTo>
                <a:close/>
                <a:moveTo>
                  <a:pt x="1476536" y="2118753"/>
                </a:moveTo>
                <a:lnTo>
                  <a:pt x="1476536" y="2478753"/>
                </a:lnTo>
                <a:lnTo>
                  <a:pt x="1836536" y="2478753"/>
                </a:lnTo>
                <a:lnTo>
                  <a:pt x="1836536" y="2118753"/>
                </a:lnTo>
                <a:close/>
                <a:moveTo>
                  <a:pt x="2097646" y="1539638"/>
                </a:moveTo>
                <a:lnTo>
                  <a:pt x="2097646" y="1899638"/>
                </a:lnTo>
                <a:lnTo>
                  <a:pt x="2457646" y="1899638"/>
                </a:lnTo>
                <a:lnTo>
                  <a:pt x="2457646" y="1539638"/>
                </a:lnTo>
                <a:close/>
                <a:moveTo>
                  <a:pt x="1476536" y="1539638"/>
                </a:moveTo>
                <a:lnTo>
                  <a:pt x="1476536" y="1899638"/>
                </a:lnTo>
                <a:lnTo>
                  <a:pt x="1836536" y="1899638"/>
                </a:lnTo>
                <a:lnTo>
                  <a:pt x="1836536" y="1539638"/>
                </a:lnTo>
                <a:close/>
                <a:moveTo>
                  <a:pt x="1989788" y="770570"/>
                </a:moveTo>
                <a:lnTo>
                  <a:pt x="3429788" y="1850570"/>
                </a:lnTo>
                <a:lnTo>
                  <a:pt x="3430108" y="1850570"/>
                </a:lnTo>
                <a:lnTo>
                  <a:pt x="3430108" y="3938802"/>
                </a:lnTo>
                <a:lnTo>
                  <a:pt x="2265771" y="3938802"/>
                </a:lnTo>
                <a:lnTo>
                  <a:pt x="2265771" y="2786674"/>
                </a:lnTo>
                <a:lnTo>
                  <a:pt x="1669844" y="2786674"/>
                </a:lnTo>
                <a:lnTo>
                  <a:pt x="1669844" y="3938802"/>
                </a:lnTo>
                <a:lnTo>
                  <a:pt x="549788" y="3938802"/>
                </a:lnTo>
                <a:lnTo>
                  <a:pt x="549788" y="1850570"/>
                </a:lnTo>
                <a:close/>
                <a:moveTo>
                  <a:pt x="1969233" y="1003"/>
                </a:moveTo>
                <a:cubicBezTo>
                  <a:pt x="1995162" y="-2644"/>
                  <a:pt x="2022483" y="3601"/>
                  <a:pt x="2045048" y="20601"/>
                </a:cubicBezTo>
                <a:lnTo>
                  <a:pt x="3894333" y="1413834"/>
                </a:lnTo>
                <a:cubicBezTo>
                  <a:pt x="3939464" y="1447835"/>
                  <a:pt x="3948486" y="1511986"/>
                  <a:pt x="3914485" y="1557117"/>
                </a:cubicBezTo>
                <a:lnTo>
                  <a:pt x="3756006" y="1767472"/>
                </a:lnTo>
                <a:cubicBezTo>
                  <a:pt x="3722004" y="1812603"/>
                  <a:pt x="3657854" y="1821626"/>
                  <a:pt x="3612722" y="1787625"/>
                </a:cubicBezTo>
                <a:lnTo>
                  <a:pt x="1967544" y="548164"/>
                </a:lnTo>
                <a:lnTo>
                  <a:pt x="322364" y="1787626"/>
                </a:lnTo>
                <a:cubicBezTo>
                  <a:pt x="277233" y="1821627"/>
                  <a:pt x="213082" y="1812604"/>
                  <a:pt x="179080" y="1767473"/>
                </a:cubicBezTo>
                <a:lnTo>
                  <a:pt x="20601" y="1557118"/>
                </a:lnTo>
                <a:cubicBezTo>
                  <a:pt x="-13400" y="1511987"/>
                  <a:pt x="-4378" y="1447836"/>
                  <a:pt x="40754" y="1413835"/>
                </a:cubicBezTo>
                <a:lnTo>
                  <a:pt x="1890038" y="20602"/>
                </a:lnTo>
                <a:cubicBezTo>
                  <a:pt x="1912604" y="3602"/>
                  <a:pt x="1939924" y="-2643"/>
                  <a:pt x="1965854" y="1004"/>
                </a:cubicBezTo>
                <a:lnTo>
                  <a:pt x="1967542" y="1586"/>
                </a:lnTo>
                <a:cubicBezTo>
                  <a:pt x="1968071" y="1171"/>
                  <a:pt x="1968652" y="1085"/>
                  <a:pt x="1969233" y="100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3" name="Google Shape;1423;p5"/>
          <p:cNvSpPr/>
          <p:nvPr/>
        </p:nvSpPr>
        <p:spPr>
          <a:xfrm>
            <a:off x="8595649" y="3791284"/>
            <a:ext cx="346619" cy="340816"/>
          </a:xfrm>
          <a:custGeom>
            <a:avLst/>
            <a:gdLst/>
            <a:ahLst/>
            <a:cxnLst/>
            <a:rect l="l" t="t" r="r" b="b"/>
            <a:pathLst>
              <a:path w="3851322" h="3786842" extrusionOk="0">
                <a:moveTo>
                  <a:pt x="3845029" y="1629937"/>
                </a:moveTo>
                <a:lnTo>
                  <a:pt x="3851322" y="1762720"/>
                </a:lnTo>
                <a:lnTo>
                  <a:pt x="3812477" y="1776859"/>
                </a:lnTo>
                <a:lnTo>
                  <a:pt x="3444864" y="1775585"/>
                </a:lnTo>
                <a:close/>
                <a:moveTo>
                  <a:pt x="3791299" y="1322869"/>
                </a:moveTo>
                <a:cubicBezTo>
                  <a:pt x="3804294" y="1363489"/>
                  <a:pt x="3813753" y="1405089"/>
                  <a:pt x="3820726" y="1447230"/>
                </a:cubicBezTo>
                <a:lnTo>
                  <a:pt x="2923542" y="1773779"/>
                </a:lnTo>
                <a:lnTo>
                  <a:pt x="2555935" y="1772505"/>
                </a:lnTo>
                <a:close/>
                <a:moveTo>
                  <a:pt x="3686733" y="1034305"/>
                </a:moveTo>
                <a:cubicBezTo>
                  <a:pt x="3706467" y="1071934"/>
                  <a:pt x="3722972" y="1111031"/>
                  <a:pt x="3736130" y="1151397"/>
                </a:cubicBezTo>
                <a:lnTo>
                  <a:pt x="2052009" y="1764367"/>
                </a:lnTo>
                <a:lnTo>
                  <a:pt x="2052009" y="1629296"/>
                </a:lnTo>
                <a:close/>
                <a:moveTo>
                  <a:pt x="3531650" y="764128"/>
                </a:moveTo>
                <a:cubicBezTo>
                  <a:pt x="3557479" y="799119"/>
                  <a:pt x="3581112" y="835525"/>
                  <a:pt x="3601539" y="873761"/>
                </a:cubicBezTo>
                <a:lnTo>
                  <a:pt x="2052009" y="1437744"/>
                </a:lnTo>
                <a:lnTo>
                  <a:pt x="2052009" y="1302673"/>
                </a:lnTo>
                <a:close/>
                <a:moveTo>
                  <a:pt x="3320179" y="514474"/>
                </a:moveTo>
                <a:lnTo>
                  <a:pt x="3414136" y="615348"/>
                </a:lnTo>
                <a:lnTo>
                  <a:pt x="2052009" y="1111121"/>
                </a:lnTo>
                <a:lnTo>
                  <a:pt x="2052009" y="976050"/>
                </a:lnTo>
                <a:close/>
                <a:moveTo>
                  <a:pt x="3038975" y="290201"/>
                </a:moveTo>
                <a:cubicBezTo>
                  <a:pt x="3082160" y="317774"/>
                  <a:pt x="3124087" y="347421"/>
                  <a:pt x="3164106" y="379728"/>
                </a:cubicBezTo>
                <a:lnTo>
                  <a:pt x="2052009" y="784498"/>
                </a:lnTo>
                <a:lnTo>
                  <a:pt x="2052009" y="649428"/>
                </a:lnTo>
                <a:close/>
                <a:moveTo>
                  <a:pt x="1800000" y="186842"/>
                </a:moveTo>
                <a:lnTo>
                  <a:pt x="1800000" y="1986842"/>
                </a:lnTo>
                <a:lnTo>
                  <a:pt x="3600000" y="1986842"/>
                </a:lnTo>
                <a:cubicBezTo>
                  <a:pt x="3600000" y="2980955"/>
                  <a:pt x="2794113" y="3786842"/>
                  <a:pt x="1800000" y="3786842"/>
                </a:cubicBezTo>
                <a:cubicBezTo>
                  <a:pt x="805887" y="3786842"/>
                  <a:pt x="0" y="2980955"/>
                  <a:pt x="0" y="1986842"/>
                </a:cubicBezTo>
                <a:cubicBezTo>
                  <a:pt x="0" y="992729"/>
                  <a:pt x="805887" y="186842"/>
                  <a:pt x="1800000" y="186842"/>
                </a:cubicBezTo>
                <a:close/>
                <a:moveTo>
                  <a:pt x="2653345" y="103936"/>
                </a:moveTo>
                <a:cubicBezTo>
                  <a:pt x="2713623" y="122781"/>
                  <a:pt x="2772066" y="146664"/>
                  <a:pt x="2828252" y="175345"/>
                </a:cubicBezTo>
                <a:lnTo>
                  <a:pt x="2052009" y="457876"/>
                </a:lnTo>
                <a:lnTo>
                  <a:pt x="2052009" y="322805"/>
                </a:lnTo>
                <a:close/>
                <a:moveTo>
                  <a:pt x="2052009" y="0"/>
                </a:moveTo>
                <a:cubicBezTo>
                  <a:pt x="2150315" y="0"/>
                  <a:pt x="2247800" y="7911"/>
                  <a:pt x="2343281" y="25238"/>
                </a:cubicBezTo>
                <a:lnTo>
                  <a:pt x="2052009" y="131252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4" name="Google Shape;1424;p5"/>
          <p:cNvSpPr/>
          <p:nvPr/>
        </p:nvSpPr>
        <p:spPr>
          <a:xfrm rot="10800000">
            <a:off x="9393342" y="4133595"/>
            <a:ext cx="272246" cy="273762"/>
          </a:xfrm>
          <a:custGeom>
            <a:avLst/>
            <a:gdLst/>
            <a:ahLst/>
            <a:cxnLst/>
            <a:rect l="l" t="t" r="r" b="b"/>
            <a:pathLst>
              <a:path w="3935149" h="3957041" extrusionOk="0">
                <a:moveTo>
                  <a:pt x="2899653" y="531993"/>
                </a:moveTo>
                <a:lnTo>
                  <a:pt x="2899653" y="423993"/>
                </a:lnTo>
                <a:lnTo>
                  <a:pt x="271653" y="423993"/>
                </a:lnTo>
                <a:lnTo>
                  <a:pt x="271653" y="531993"/>
                </a:lnTo>
                <a:close/>
                <a:moveTo>
                  <a:pt x="2899653" y="893649"/>
                </a:moveTo>
                <a:lnTo>
                  <a:pt x="2899653" y="785649"/>
                </a:lnTo>
                <a:lnTo>
                  <a:pt x="271653" y="785649"/>
                </a:lnTo>
                <a:lnTo>
                  <a:pt x="271653" y="893649"/>
                </a:lnTo>
                <a:close/>
                <a:moveTo>
                  <a:pt x="2899653" y="1255303"/>
                </a:moveTo>
                <a:lnTo>
                  <a:pt x="2899653" y="1147303"/>
                </a:lnTo>
                <a:lnTo>
                  <a:pt x="271653" y="1147303"/>
                </a:lnTo>
                <a:lnTo>
                  <a:pt x="271653" y="1255303"/>
                </a:lnTo>
                <a:close/>
                <a:moveTo>
                  <a:pt x="2899653" y="1616957"/>
                </a:moveTo>
                <a:lnTo>
                  <a:pt x="2899653" y="1508957"/>
                </a:lnTo>
                <a:lnTo>
                  <a:pt x="271653" y="1508957"/>
                </a:lnTo>
                <a:lnTo>
                  <a:pt x="271653" y="1616957"/>
                </a:lnTo>
                <a:close/>
                <a:moveTo>
                  <a:pt x="1315653" y="1999083"/>
                </a:moveTo>
                <a:lnTo>
                  <a:pt x="1315653" y="1891083"/>
                </a:lnTo>
                <a:lnTo>
                  <a:pt x="271653" y="1891083"/>
                </a:lnTo>
                <a:lnTo>
                  <a:pt x="271653" y="1999083"/>
                </a:lnTo>
                <a:close/>
                <a:moveTo>
                  <a:pt x="1315653" y="2360737"/>
                </a:moveTo>
                <a:lnTo>
                  <a:pt x="1315653" y="2252737"/>
                </a:lnTo>
                <a:lnTo>
                  <a:pt x="271653" y="2252737"/>
                </a:lnTo>
                <a:lnTo>
                  <a:pt x="271653" y="2360737"/>
                </a:lnTo>
                <a:close/>
                <a:moveTo>
                  <a:pt x="1315653" y="2722391"/>
                </a:moveTo>
                <a:lnTo>
                  <a:pt x="1315653" y="2614391"/>
                </a:lnTo>
                <a:lnTo>
                  <a:pt x="271653" y="2614391"/>
                </a:lnTo>
                <a:lnTo>
                  <a:pt x="271653" y="2722391"/>
                </a:lnTo>
                <a:close/>
                <a:moveTo>
                  <a:pt x="2900162" y="2797568"/>
                </a:moveTo>
                <a:lnTo>
                  <a:pt x="2900162" y="1844447"/>
                </a:lnTo>
                <a:lnTo>
                  <a:pt x="1629979" y="1844447"/>
                </a:lnTo>
                <a:lnTo>
                  <a:pt x="1629979" y="2797568"/>
                </a:lnTo>
                <a:close/>
                <a:moveTo>
                  <a:pt x="3810581" y="2815737"/>
                </a:moveTo>
                <a:lnTo>
                  <a:pt x="3810581" y="306661"/>
                </a:lnTo>
                <a:cubicBezTo>
                  <a:pt x="3810581" y="280746"/>
                  <a:pt x="3789572" y="259737"/>
                  <a:pt x="3763657" y="259737"/>
                </a:cubicBezTo>
                <a:cubicBezTo>
                  <a:pt x="3737742" y="259737"/>
                  <a:pt x="3716733" y="280746"/>
                  <a:pt x="3716733" y="306661"/>
                </a:cubicBezTo>
                <a:lnTo>
                  <a:pt x="3716733" y="2815737"/>
                </a:lnTo>
                <a:close/>
                <a:moveTo>
                  <a:pt x="3598887" y="2979130"/>
                </a:moveTo>
                <a:lnTo>
                  <a:pt x="3598887" y="218054"/>
                </a:lnTo>
                <a:cubicBezTo>
                  <a:pt x="3598887" y="192139"/>
                  <a:pt x="3577878" y="171130"/>
                  <a:pt x="3551963" y="171130"/>
                </a:cubicBezTo>
                <a:cubicBezTo>
                  <a:pt x="3526048" y="171130"/>
                  <a:pt x="3505039" y="192139"/>
                  <a:pt x="3505039" y="218054"/>
                </a:cubicBezTo>
                <a:lnTo>
                  <a:pt x="3505039" y="2979130"/>
                </a:lnTo>
                <a:close/>
                <a:moveTo>
                  <a:pt x="3355251" y="3231428"/>
                </a:moveTo>
                <a:lnTo>
                  <a:pt x="3355251" y="182352"/>
                </a:lnTo>
                <a:cubicBezTo>
                  <a:pt x="3355251" y="156437"/>
                  <a:pt x="3334242" y="135428"/>
                  <a:pt x="3308327" y="135428"/>
                </a:cubicBezTo>
                <a:cubicBezTo>
                  <a:pt x="3282412" y="135428"/>
                  <a:pt x="3261403" y="156437"/>
                  <a:pt x="3261403" y="182352"/>
                </a:cubicBezTo>
                <a:lnTo>
                  <a:pt x="3261403" y="3231428"/>
                </a:lnTo>
                <a:close/>
                <a:moveTo>
                  <a:pt x="689888" y="3532959"/>
                </a:moveTo>
                <a:cubicBezTo>
                  <a:pt x="817550" y="3530004"/>
                  <a:pt x="918251" y="3455702"/>
                  <a:pt x="916146" y="3366015"/>
                </a:cubicBezTo>
                <a:cubicBezTo>
                  <a:pt x="914042" y="3276328"/>
                  <a:pt x="809910" y="3204397"/>
                  <a:pt x="682179" y="3204397"/>
                </a:cubicBezTo>
                <a:lnTo>
                  <a:pt x="682179" y="3204473"/>
                </a:lnTo>
                <a:cubicBezTo>
                  <a:pt x="645571" y="3204473"/>
                  <a:pt x="615727" y="3183857"/>
                  <a:pt x="615124" y="3158153"/>
                </a:cubicBezTo>
                <a:cubicBezTo>
                  <a:pt x="614521" y="3132449"/>
                  <a:pt x="643381" y="3111154"/>
                  <a:pt x="679969" y="3110307"/>
                </a:cubicBezTo>
                <a:cubicBezTo>
                  <a:pt x="716557" y="3109460"/>
                  <a:pt x="747352" y="3129374"/>
                  <a:pt x="749161" y="3155050"/>
                </a:cubicBezTo>
                <a:lnTo>
                  <a:pt x="915893" y="3149258"/>
                </a:lnTo>
                <a:cubicBezTo>
                  <a:pt x="909582" y="3059669"/>
                  <a:pt x="802131" y="2990185"/>
                  <a:pt x="674469" y="2993141"/>
                </a:cubicBezTo>
                <a:cubicBezTo>
                  <a:pt x="546807" y="2996096"/>
                  <a:pt x="446107" y="3070398"/>
                  <a:pt x="448211" y="3160085"/>
                </a:cubicBezTo>
                <a:cubicBezTo>
                  <a:pt x="450316" y="3249772"/>
                  <a:pt x="554448" y="3321703"/>
                  <a:pt x="682179" y="3321703"/>
                </a:cubicBezTo>
                <a:lnTo>
                  <a:pt x="682179" y="3321627"/>
                </a:lnTo>
                <a:cubicBezTo>
                  <a:pt x="718786" y="3321627"/>
                  <a:pt x="748631" y="3342242"/>
                  <a:pt x="749234" y="3367946"/>
                </a:cubicBezTo>
                <a:cubicBezTo>
                  <a:pt x="749837" y="3393651"/>
                  <a:pt x="720976" y="3414946"/>
                  <a:pt x="684388" y="3415793"/>
                </a:cubicBezTo>
                <a:cubicBezTo>
                  <a:pt x="647800" y="3416640"/>
                  <a:pt x="617005" y="3396726"/>
                  <a:pt x="615196" y="3371049"/>
                </a:cubicBezTo>
                <a:lnTo>
                  <a:pt x="448465" y="3376842"/>
                </a:lnTo>
                <a:cubicBezTo>
                  <a:pt x="454776" y="3466431"/>
                  <a:pt x="562226" y="3535915"/>
                  <a:pt x="689888" y="3532959"/>
                </a:cubicBezTo>
                <a:close/>
                <a:moveTo>
                  <a:pt x="1563929" y="3533050"/>
                </a:moveTo>
                <a:lnTo>
                  <a:pt x="1450158" y="2995479"/>
                </a:lnTo>
                <a:cubicBezTo>
                  <a:pt x="1450329" y="2994669"/>
                  <a:pt x="1450501" y="2993860"/>
                  <a:pt x="1450672" y="2993050"/>
                </a:cubicBezTo>
                <a:lnTo>
                  <a:pt x="1449643" y="2993050"/>
                </a:lnTo>
                <a:lnTo>
                  <a:pt x="1303428" y="2993050"/>
                </a:lnTo>
                <a:lnTo>
                  <a:pt x="1302400" y="2993050"/>
                </a:lnTo>
                <a:cubicBezTo>
                  <a:pt x="1302571" y="2993860"/>
                  <a:pt x="1302743" y="2994669"/>
                  <a:pt x="1302914" y="2995479"/>
                </a:cubicBezTo>
                <a:lnTo>
                  <a:pt x="1260527" y="3195759"/>
                </a:lnTo>
                <a:lnTo>
                  <a:pt x="1218140" y="2995479"/>
                </a:lnTo>
                <a:cubicBezTo>
                  <a:pt x="1218311" y="2994669"/>
                  <a:pt x="1218483" y="2993860"/>
                  <a:pt x="1218654" y="2993050"/>
                </a:cubicBezTo>
                <a:lnTo>
                  <a:pt x="1217625" y="2993050"/>
                </a:lnTo>
                <a:lnTo>
                  <a:pt x="1071410" y="2993050"/>
                </a:lnTo>
                <a:lnTo>
                  <a:pt x="1070382" y="2993050"/>
                </a:lnTo>
                <a:cubicBezTo>
                  <a:pt x="1070553" y="2993860"/>
                  <a:pt x="1070725" y="2994669"/>
                  <a:pt x="1070896" y="2995479"/>
                </a:cubicBezTo>
                <a:lnTo>
                  <a:pt x="957124" y="3533050"/>
                </a:lnTo>
                <a:lnTo>
                  <a:pt x="1104368" y="3533050"/>
                </a:lnTo>
                <a:lnTo>
                  <a:pt x="1144518" y="3343342"/>
                </a:lnTo>
                <a:lnTo>
                  <a:pt x="1184667" y="3533050"/>
                </a:lnTo>
                <a:lnTo>
                  <a:pt x="1189142" y="3533050"/>
                </a:lnTo>
                <a:lnTo>
                  <a:pt x="1331911" y="3533050"/>
                </a:lnTo>
                <a:lnTo>
                  <a:pt x="1336386" y="3533050"/>
                </a:lnTo>
                <a:lnTo>
                  <a:pt x="1376536" y="3343342"/>
                </a:lnTo>
                <a:lnTo>
                  <a:pt x="1416686" y="3533050"/>
                </a:lnTo>
                <a:close/>
                <a:moveTo>
                  <a:pt x="2126028" y="3533050"/>
                </a:moveTo>
                <a:lnTo>
                  <a:pt x="2126028" y="3406155"/>
                </a:lnTo>
                <a:lnTo>
                  <a:pt x="2126028" y="3326497"/>
                </a:lnTo>
                <a:lnTo>
                  <a:pt x="2126028" y="3199602"/>
                </a:lnTo>
                <a:lnTo>
                  <a:pt x="2126028" y="3119945"/>
                </a:lnTo>
                <a:lnTo>
                  <a:pt x="2126028" y="2993050"/>
                </a:lnTo>
                <a:lnTo>
                  <a:pt x="1658028" y="2993050"/>
                </a:lnTo>
                <a:lnTo>
                  <a:pt x="1658028" y="3119945"/>
                </a:lnTo>
                <a:lnTo>
                  <a:pt x="1989309" y="3119945"/>
                </a:lnTo>
                <a:lnTo>
                  <a:pt x="1989309" y="3199602"/>
                </a:lnTo>
                <a:lnTo>
                  <a:pt x="1658028" y="3199602"/>
                </a:lnTo>
                <a:lnTo>
                  <a:pt x="1658028" y="3326497"/>
                </a:lnTo>
                <a:lnTo>
                  <a:pt x="1989309" y="3326497"/>
                </a:lnTo>
                <a:lnTo>
                  <a:pt x="1989309" y="3406155"/>
                </a:lnTo>
                <a:lnTo>
                  <a:pt x="1658028" y="3406155"/>
                </a:lnTo>
                <a:lnTo>
                  <a:pt x="1658028" y="3533050"/>
                </a:lnTo>
                <a:close/>
                <a:moveTo>
                  <a:pt x="2721509" y="3533050"/>
                </a:moveTo>
                <a:lnTo>
                  <a:pt x="2721509" y="2993050"/>
                </a:lnTo>
                <a:lnTo>
                  <a:pt x="2610374" y="2993050"/>
                </a:lnTo>
                <a:lnTo>
                  <a:pt x="2610374" y="3332072"/>
                </a:lnTo>
                <a:lnTo>
                  <a:pt x="2365383" y="2996750"/>
                </a:lnTo>
                <a:lnTo>
                  <a:pt x="2365383" y="2993050"/>
                </a:lnTo>
                <a:lnTo>
                  <a:pt x="2254248" y="2993050"/>
                </a:lnTo>
                <a:lnTo>
                  <a:pt x="2254248" y="3533050"/>
                </a:lnTo>
                <a:lnTo>
                  <a:pt x="2365383" y="3533050"/>
                </a:lnTo>
                <a:lnTo>
                  <a:pt x="2365383" y="3195316"/>
                </a:lnTo>
                <a:lnTo>
                  <a:pt x="2610374" y="3530639"/>
                </a:lnTo>
                <a:lnTo>
                  <a:pt x="2610374" y="3533050"/>
                </a:lnTo>
                <a:close/>
                <a:moveTo>
                  <a:pt x="3240360" y="3957041"/>
                </a:moveTo>
                <a:lnTo>
                  <a:pt x="0" y="3957041"/>
                </a:lnTo>
                <a:cubicBezTo>
                  <a:pt x="1236" y="2806695"/>
                  <a:pt x="2473" y="1669946"/>
                  <a:pt x="3709" y="519600"/>
                </a:cubicBezTo>
                <a:cubicBezTo>
                  <a:pt x="5872" y="183235"/>
                  <a:pt x="181397" y="16834"/>
                  <a:pt x="503091" y="0"/>
                </a:cubicBezTo>
                <a:lnTo>
                  <a:pt x="3441061" y="1"/>
                </a:lnTo>
                <a:cubicBezTo>
                  <a:pt x="3578904" y="24486"/>
                  <a:pt x="3655553" y="22411"/>
                  <a:pt x="3759198" y="79593"/>
                </a:cubicBezTo>
                <a:cubicBezTo>
                  <a:pt x="3885281" y="187263"/>
                  <a:pt x="3932832" y="263653"/>
                  <a:pt x="3933900" y="449681"/>
                </a:cubicBezTo>
                <a:cubicBezTo>
                  <a:pt x="3936712" y="939497"/>
                  <a:pt x="3933899" y="2112038"/>
                  <a:pt x="3933899" y="3013339"/>
                </a:cubicBezTo>
                <a:lnTo>
                  <a:pt x="3711125" y="3015171"/>
                </a:lnTo>
                <a:cubicBezTo>
                  <a:pt x="3710964" y="3066672"/>
                  <a:pt x="3710896" y="3117212"/>
                  <a:pt x="3710896" y="3166612"/>
                </a:cubicBezTo>
                <a:lnTo>
                  <a:pt x="3501148" y="3170775"/>
                </a:lnTo>
                <a:lnTo>
                  <a:pt x="3501148" y="3349247"/>
                </a:lnTo>
                <a:lnTo>
                  <a:pt x="3290598" y="3353687"/>
                </a:lnTo>
                <a:lnTo>
                  <a:pt x="3240846" y="335072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5" name="Google Shape;1425;p5"/>
          <p:cNvSpPr/>
          <p:nvPr/>
        </p:nvSpPr>
        <p:spPr>
          <a:xfrm rot="1422159">
            <a:off x="8259677" y="4271974"/>
            <a:ext cx="313131" cy="179351"/>
          </a:xfrm>
          <a:custGeom>
            <a:avLst/>
            <a:gdLst/>
            <a:ahLst/>
            <a:cxnLst/>
            <a:rect l="l" t="t" r="r" b="b"/>
            <a:pathLst>
              <a:path w="2797236" h="1602166" extrusionOk="0">
                <a:moveTo>
                  <a:pt x="676854" y="738042"/>
                </a:moveTo>
                <a:cubicBezTo>
                  <a:pt x="614942" y="702297"/>
                  <a:pt x="535774" y="723510"/>
                  <a:pt x="500029" y="785422"/>
                </a:cubicBezTo>
                <a:cubicBezTo>
                  <a:pt x="464284" y="847335"/>
                  <a:pt x="485497" y="926503"/>
                  <a:pt x="547409" y="962248"/>
                </a:cubicBezTo>
                <a:cubicBezTo>
                  <a:pt x="609321" y="997993"/>
                  <a:pt x="688490" y="976780"/>
                  <a:pt x="724235" y="914867"/>
                </a:cubicBezTo>
                <a:cubicBezTo>
                  <a:pt x="759980" y="852955"/>
                  <a:pt x="738766" y="773787"/>
                  <a:pt x="676854" y="738042"/>
                </a:cubicBezTo>
                <a:close/>
                <a:moveTo>
                  <a:pt x="1505478" y="880583"/>
                </a:moveTo>
                <a:lnTo>
                  <a:pt x="1475082" y="873061"/>
                </a:lnTo>
                <a:lnTo>
                  <a:pt x="1475082" y="1008668"/>
                </a:lnTo>
                <a:cubicBezTo>
                  <a:pt x="1478425" y="1007382"/>
                  <a:pt x="1481683" y="1005827"/>
                  <a:pt x="1484860" y="1004059"/>
                </a:cubicBezTo>
                <a:cubicBezTo>
                  <a:pt x="1512039" y="988933"/>
                  <a:pt x="1529130" y="960585"/>
                  <a:pt x="1529788" y="929597"/>
                </a:cubicBezTo>
                <a:cubicBezTo>
                  <a:pt x="1530028" y="906726"/>
                  <a:pt x="1526034" y="896074"/>
                  <a:pt x="1505478" y="880583"/>
                </a:cubicBezTo>
                <a:close/>
                <a:moveTo>
                  <a:pt x="1395816" y="619564"/>
                </a:moveTo>
                <a:cubicBezTo>
                  <a:pt x="1376272" y="632083"/>
                  <a:pt x="1363760" y="652864"/>
                  <a:pt x="1361807" y="675926"/>
                </a:cubicBezTo>
                <a:lnTo>
                  <a:pt x="1362578" y="675894"/>
                </a:lnTo>
                <a:cubicBezTo>
                  <a:pt x="1361574" y="701623"/>
                  <a:pt x="1371022" y="725250"/>
                  <a:pt x="1395009" y="740923"/>
                </a:cubicBezTo>
                <a:lnTo>
                  <a:pt x="1395816" y="741452"/>
                </a:lnTo>
                <a:close/>
                <a:moveTo>
                  <a:pt x="1475082" y="467094"/>
                </a:moveTo>
                <a:lnTo>
                  <a:pt x="1475082" y="500684"/>
                </a:lnTo>
                <a:cubicBezTo>
                  <a:pt x="1497267" y="504631"/>
                  <a:pt x="1518774" y="512905"/>
                  <a:pt x="1538543" y="525166"/>
                </a:cubicBezTo>
                <a:cubicBezTo>
                  <a:pt x="1596427" y="561066"/>
                  <a:pt x="1630319" y="625508"/>
                  <a:pt x="1627098" y="693545"/>
                </a:cubicBezTo>
                <a:lnTo>
                  <a:pt x="1518521" y="688404"/>
                </a:lnTo>
                <a:cubicBezTo>
                  <a:pt x="1519877" y="659770"/>
                  <a:pt x="1505613" y="632649"/>
                  <a:pt x="1481252" y="617540"/>
                </a:cubicBezTo>
                <a:lnTo>
                  <a:pt x="1475082" y="614775"/>
                </a:lnTo>
                <a:lnTo>
                  <a:pt x="1475082" y="759007"/>
                </a:lnTo>
                <a:cubicBezTo>
                  <a:pt x="1516008" y="761698"/>
                  <a:pt x="1547648" y="771672"/>
                  <a:pt x="1577189" y="790249"/>
                </a:cubicBezTo>
                <a:cubicBezTo>
                  <a:pt x="1622357" y="818652"/>
                  <a:pt x="1647114" y="873156"/>
                  <a:pt x="1650484" y="927386"/>
                </a:cubicBezTo>
                <a:lnTo>
                  <a:pt x="1650683" y="927386"/>
                </a:lnTo>
                <a:lnTo>
                  <a:pt x="1650607" y="928511"/>
                </a:lnTo>
                <a:cubicBezTo>
                  <a:pt x="1650834" y="929446"/>
                  <a:pt x="1650880" y="930391"/>
                  <a:pt x="1650916" y="931336"/>
                </a:cubicBezTo>
                <a:lnTo>
                  <a:pt x="1650415" y="931353"/>
                </a:lnTo>
                <a:cubicBezTo>
                  <a:pt x="1649239" y="1005482"/>
                  <a:pt x="1608533" y="1073418"/>
                  <a:pt x="1543577" y="1109567"/>
                </a:cubicBezTo>
                <a:cubicBezTo>
                  <a:pt x="1521978" y="1121587"/>
                  <a:pt x="1498805" y="1129476"/>
                  <a:pt x="1475082" y="1132835"/>
                </a:cubicBezTo>
                <a:lnTo>
                  <a:pt x="1475082" y="1165545"/>
                </a:lnTo>
                <a:lnTo>
                  <a:pt x="1395816" y="1165545"/>
                </a:lnTo>
                <a:lnTo>
                  <a:pt x="1395816" y="1130194"/>
                </a:lnTo>
                <a:cubicBezTo>
                  <a:pt x="1373613" y="1125585"/>
                  <a:pt x="1352168" y="1116888"/>
                  <a:pt x="1332303" y="1104568"/>
                </a:cubicBezTo>
                <a:cubicBezTo>
                  <a:pt x="1268003" y="1064689"/>
                  <a:pt x="1230355" y="993103"/>
                  <a:pt x="1233933" y="917525"/>
                </a:cubicBezTo>
                <a:lnTo>
                  <a:pt x="1354544" y="923236"/>
                </a:lnTo>
                <a:cubicBezTo>
                  <a:pt x="1353040" y="954989"/>
                  <a:pt x="1368828" y="985067"/>
                  <a:pt x="1395816" y="1001849"/>
                </a:cubicBezTo>
                <a:lnTo>
                  <a:pt x="1395816" y="862479"/>
                </a:lnTo>
                <a:cubicBezTo>
                  <a:pt x="1368998" y="855832"/>
                  <a:pt x="1344002" y="843677"/>
                  <a:pt x="1322380" y="825533"/>
                </a:cubicBezTo>
                <a:cubicBezTo>
                  <a:pt x="1279142" y="789250"/>
                  <a:pt x="1253317" y="736644"/>
                  <a:pt x="1251176" y="680490"/>
                </a:cubicBezTo>
                <a:cubicBezTo>
                  <a:pt x="1251334" y="597461"/>
                  <a:pt x="1284345" y="551005"/>
                  <a:pt x="1345251" y="517567"/>
                </a:cubicBezTo>
                <a:cubicBezTo>
                  <a:pt x="1360367" y="509155"/>
                  <a:pt x="1379438" y="506089"/>
                  <a:pt x="1395816" y="502211"/>
                </a:cubicBezTo>
                <a:lnTo>
                  <a:pt x="1395816" y="467094"/>
                </a:lnTo>
                <a:close/>
                <a:moveTo>
                  <a:pt x="1670907" y="420372"/>
                </a:moveTo>
                <a:cubicBezTo>
                  <a:pt x="1452232" y="294120"/>
                  <a:pt x="1172613" y="369043"/>
                  <a:pt x="1046361" y="587719"/>
                </a:cubicBezTo>
                <a:cubicBezTo>
                  <a:pt x="920108" y="806395"/>
                  <a:pt x="995032" y="1086013"/>
                  <a:pt x="1213707" y="1212266"/>
                </a:cubicBezTo>
                <a:cubicBezTo>
                  <a:pt x="1432383" y="1338518"/>
                  <a:pt x="1712002" y="1263595"/>
                  <a:pt x="1838254" y="1044919"/>
                </a:cubicBezTo>
                <a:cubicBezTo>
                  <a:pt x="1964507" y="826243"/>
                  <a:pt x="1889583" y="546625"/>
                  <a:pt x="1670907" y="420372"/>
                </a:cubicBezTo>
                <a:close/>
                <a:moveTo>
                  <a:pt x="2337204" y="670392"/>
                </a:moveTo>
                <a:cubicBezTo>
                  <a:pt x="2275292" y="634647"/>
                  <a:pt x="2196124" y="655860"/>
                  <a:pt x="2160379" y="717772"/>
                </a:cubicBezTo>
                <a:cubicBezTo>
                  <a:pt x="2124634" y="779684"/>
                  <a:pt x="2145847" y="858852"/>
                  <a:pt x="2207759" y="894597"/>
                </a:cubicBezTo>
                <a:cubicBezTo>
                  <a:pt x="2269672" y="930342"/>
                  <a:pt x="2348840" y="909129"/>
                  <a:pt x="2384585" y="847217"/>
                </a:cubicBezTo>
                <a:cubicBezTo>
                  <a:pt x="2420330" y="785305"/>
                  <a:pt x="2399117" y="706137"/>
                  <a:pt x="2337204" y="670392"/>
                </a:cubicBezTo>
                <a:close/>
                <a:moveTo>
                  <a:pt x="2384613" y="233313"/>
                </a:moveTo>
                <a:cubicBezTo>
                  <a:pt x="2428818" y="319090"/>
                  <a:pt x="2503845" y="385970"/>
                  <a:pt x="2595156" y="420224"/>
                </a:cubicBezTo>
                <a:lnTo>
                  <a:pt x="2595155" y="1152677"/>
                </a:lnTo>
                <a:cubicBezTo>
                  <a:pt x="2489919" y="1191773"/>
                  <a:pt x="2405690" y="1273809"/>
                  <a:pt x="2363285" y="1377636"/>
                </a:cubicBezTo>
                <a:lnTo>
                  <a:pt x="402182" y="1377636"/>
                </a:lnTo>
                <a:cubicBezTo>
                  <a:pt x="366180" y="1300676"/>
                  <a:pt x="305669" y="1237745"/>
                  <a:pt x="230221" y="1198942"/>
                </a:cubicBezTo>
                <a:lnTo>
                  <a:pt x="230221" y="415045"/>
                </a:lnTo>
                <a:cubicBezTo>
                  <a:pt x="307865" y="376272"/>
                  <a:pt x="370258" y="312122"/>
                  <a:pt x="407224" y="233313"/>
                </a:cubicBezTo>
                <a:close/>
                <a:moveTo>
                  <a:pt x="2374194" y="127259"/>
                </a:moveTo>
                <a:lnTo>
                  <a:pt x="406569" y="127259"/>
                </a:lnTo>
                <a:cubicBezTo>
                  <a:pt x="368226" y="267341"/>
                  <a:pt x="255955" y="376146"/>
                  <a:pt x="114433" y="410154"/>
                </a:cubicBezTo>
                <a:lnTo>
                  <a:pt x="114433" y="1207711"/>
                </a:lnTo>
                <a:cubicBezTo>
                  <a:pt x="249220" y="1241659"/>
                  <a:pt x="356431" y="1343562"/>
                  <a:pt x="397550" y="1475019"/>
                </a:cubicBezTo>
                <a:lnTo>
                  <a:pt x="2364592" y="1475019"/>
                </a:lnTo>
                <a:cubicBezTo>
                  <a:pt x="2403043" y="1323089"/>
                  <a:pt x="2527516" y="1206120"/>
                  <a:pt x="2682804" y="1177407"/>
                </a:cubicBezTo>
                <a:lnTo>
                  <a:pt x="2682804" y="401000"/>
                </a:lnTo>
                <a:cubicBezTo>
                  <a:pt x="2536308" y="373254"/>
                  <a:pt x="2418049" y="266915"/>
                  <a:pt x="2374194" y="127259"/>
                </a:cubicBezTo>
                <a:close/>
                <a:moveTo>
                  <a:pt x="2797236" y="112"/>
                </a:moveTo>
                <a:lnTo>
                  <a:pt x="2797236" y="1602166"/>
                </a:lnTo>
                <a:lnTo>
                  <a:pt x="419639" y="1602166"/>
                </a:lnTo>
                <a:lnTo>
                  <a:pt x="12661" y="1602166"/>
                </a:lnTo>
                <a:lnTo>
                  <a:pt x="0" y="1602166"/>
                </a:lnTo>
                <a:lnTo>
                  <a:pt x="0" y="112"/>
                </a:lnTo>
                <a:lnTo>
                  <a:pt x="2352082" y="112"/>
                </a:lnTo>
                <a:cubicBezTo>
                  <a:pt x="2352071" y="75"/>
                  <a:pt x="2352071" y="37"/>
                  <a:pt x="2352071" y="0"/>
                </a:cubicBezTo>
                <a:lnTo>
                  <a:pt x="2759048" y="0"/>
                </a:lnTo>
                <a:lnTo>
                  <a:pt x="2759047" y="1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6" name="Google Shape;1426;p5"/>
          <p:cNvSpPr/>
          <p:nvPr/>
        </p:nvSpPr>
        <p:spPr>
          <a:xfrm rot="3600000">
            <a:off x="8638520" y="2050742"/>
            <a:ext cx="543994" cy="913907"/>
          </a:xfrm>
          <a:custGeom>
            <a:avLst/>
            <a:gdLst/>
            <a:ahLst/>
            <a:cxnLst/>
            <a:rect l="l" t="t" r="r" b="b"/>
            <a:pathLst>
              <a:path w="1368152" h="2298537" extrusionOk="0">
                <a:moveTo>
                  <a:pt x="684076" y="0"/>
                </a:moveTo>
                <a:cubicBezTo>
                  <a:pt x="803370" y="0"/>
                  <a:pt x="900076" y="96706"/>
                  <a:pt x="900076" y="216000"/>
                </a:cubicBezTo>
                <a:cubicBezTo>
                  <a:pt x="900076" y="287268"/>
                  <a:pt x="865561" y="350475"/>
                  <a:pt x="810076" y="386760"/>
                </a:cubicBezTo>
                <a:lnTo>
                  <a:pt x="810076" y="450517"/>
                </a:lnTo>
                <a:lnTo>
                  <a:pt x="1368152" y="450517"/>
                </a:lnTo>
                <a:lnTo>
                  <a:pt x="1368152" y="895744"/>
                </a:lnTo>
                <a:cubicBezTo>
                  <a:pt x="1331417" y="875468"/>
                  <a:pt x="1289090" y="864516"/>
                  <a:pt x="1244206" y="864516"/>
                </a:cubicBezTo>
                <a:cubicBezTo>
                  <a:pt x="1095089" y="864516"/>
                  <a:pt x="974206" y="985399"/>
                  <a:pt x="974206" y="1134516"/>
                </a:cubicBezTo>
                <a:cubicBezTo>
                  <a:pt x="974206" y="1283633"/>
                  <a:pt x="1095089" y="1404516"/>
                  <a:pt x="1244206" y="1404516"/>
                </a:cubicBezTo>
                <a:cubicBezTo>
                  <a:pt x="1289090" y="1404516"/>
                  <a:pt x="1331417" y="1393563"/>
                  <a:pt x="1368152" y="1373288"/>
                </a:cubicBezTo>
                <a:lnTo>
                  <a:pt x="1368152" y="1818517"/>
                </a:lnTo>
                <a:lnTo>
                  <a:pt x="810076" y="1818517"/>
                </a:lnTo>
                <a:lnTo>
                  <a:pt x="810076" y="1911777"/>
                </a:lnTo>
                <a:cubicBezTo>
                  <a:pt x="865561" y="1948062"/>
                  <a:pt x="900076" y="2011269"/>
                  <a:pt x="900076" y="2082537"/>
                </a:cubicBezTo>
                <a:cubicBezTo>
                  <a:pt x="900076" y="2201831"/>
                  <a:pt x="803370" y="2298537"/>
                  <a:pt x="684076" y="2298537"/>
                </a:cubicBezTo>
                <a:cubicBezTo>
                  <a:pt x="564782" y="2298537"/>
                  <a:pt x="468076" y="2201831"/>
                  <a:pt x="468076" y="2082537"/>
                </a:cubicBezTo>
                <a:cubicBezTo>
                  <a:pt x="468076" y="2011269"/>
                  <a:pt x="502591" y="1948062"/>
                  <a:pt x="558076" y="1911777"/>
                </a:cubicBezTo>
                <a:lnTo>
                  <a:pt x="558076" y="1818517"/>
                </a:lnTo>
                <a:lnTo>
                  <a:pt x="0" y="1818517"/>
                </a:lnTo>
                <a:lnTo>
                  <a:pt x="0" y="1368933"/>
                </a:lnTo>
                <a:cubicBezTo>
                  <a:pt x="39235" y="1391659"/>
                  <a:pt x="84862" y="1404516"/>
                  <a:pt x="133491" y="1404516"/>
                </a:cubicBezTo>
                <a:cubicBezTo>
                  <a:pt x="282608" y="1404516"/>
                  <a:pt x="403491" y="1283633"/>
                  <a:pt x="403491" y="1134516"/>
                </a:cubicBezTo>
                <a:cubicBezTo>
                  <a:pt x="403491" y="985399"/>
                  <a:pt x="282608" y="864516"/>
                  <a:pt x="133491" y="864516"/>
                </a:cubicBezTo>
                <a:cubicBezTo>
                  <a:pt x="84862" y="864516"/>
                  <a:pt x="39235" y="877372"/>
                  <a:pt x="0" y="900098"/>
                </a:cubicBezTo>
                <a:lnTo>
                  <a:pt x="0" y="450517"/>
                </a:lnTo>
                <a:lnTo>
                  <a:pt x="558076" y="450517"/>
                </a:lnTo>
                <a:lnTo>
                  <a:pt x="558076" y="386760"/>
                </a:lnTo>
                <a:cubicBezTo>
                  <a:pt x="502591" y="350475"/>
                  <a:pt x="468076" y="287268"/>
                  <a:pt x="468076" y="216000"/>
                </a:cubicBezTo>
                <a:cubicBezTo>
                  <a:pt x="468076" y="96706"/>
                  <a:pt x="564782" y="0"/>
                  <a:pt x="684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7" name="Google Shape;1427;p5"/>
          <p:cNvSpPr txBox="1"/>
          <p:nvPr/>
        </p:nvSpPr>
        <p:spPr>
          <a:xfrm>
            <a:off x="745263" y="2296475"/>
            <a:ext cx="4686000" cy="5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</a:rPr>
              <a:t>common health conditions - individual faces at some stage of their life</a:t>
            </a:r>
            <a:endParaRPr sz="16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1428" name="Google Shape;1428;p5"/>
          <p:cNvSpPr txBox="1"/>
          <p:nvPr/>
        </p:nvSpPr>
        <p:spPr>
          <a:xfrm>
            <a:off x="229650" y="4030800"/>
            <a:ext cx="5242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</a:rPr>
              <a:t>Doctors- </a:t>
            </a:r>
            <a:r>
              <a:rPr lang="en-US" sz="1600" b="1" i="0" u="none" strike="noStrike" cap="none">
                <a:solidFill>
                  <a:srgbClr val="FF0000"/>
                </a:solidFill>
              </a:rPr>
              <a:t>not able to predict</a:t>
            </a:r>
            <a:r>
              <a:rPr lang="en-US" sz="1600" b="1" i="0" u="none" strike="noStrike" cap="none">
                <a:solidFill>
                  <a:srgbClr val="000000"/>
                </a:solidFill>
              </a:rPr>
              <a:t> the disease on time correctly</a:t>
            </a:r>
            <a:endParaRPr sz="1600" b="1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9" name="Google Shape;1429;p5"/>
          <p:cNvSpPr txBox="1"/>
          <p:nvPr/>
        </p:nvSpPr>
        <p:spPr>
          <a:xfrm>
            <a:off x="473253" y="5657700"/>
            <a:ext cx="5926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200" b="1" i="0" u="none" strike="noStrike" cap="none">
                <a:solidFill>
                  <a:srgbClr val="000000"/>
                </a:solidFill>
              </a:rPr>
              <a:t>610,000 people die -  heart disease</a:t>
            </a:r>
            <a:endParaRPr sz="1400" b="1" i="0" u="none" strike="noStrike" cap="none">
              <a:solidFill>
                <a:srgbClr val="000000"/>
              </a:solidFill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200" b="1" i="0" u="none" strike="noStrike" cap="none">
                <a:solidFill>
                  <a:srgbClr val="000000"/>
                </a:solidFill>
              </a:rPr>
              <a:t>In 2009 -  more than half of the men suffered with death - heart disease </a:t>
            </a:r>
            <a:endParaRPr sz="1400" b="1" i="0" u="none" strike="noStrike" cap="none">
              <a:solidFill>
                <a:srgbClr val="000000"/>
              </a:solidFill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US" sz="1200" b="1" i="0" u="none" strike="noStrike" cap="none">
                <a:solidFill>
                  <a:srgbClr val="000000"/>
                </a:solidFill>
              </a:rPr>
              <a:t>Annually- 370,000 die  - </a:t>
            </a:r>
            <a:r>
              <a:rPr lang="en-US" sz="1200" b="1" i="0" u="none" strike="noStrike" cap="none">
                <a:solidFill>
                  <a:srgbClr val="FF0000"/>
                </a:solidFill>
              </a:rPr>
              <a:t>Coronary heart disease (CHD)</a:t>
            </a:r>
            <a:r>
              <a:rPr lang="en-US" sz="1200" b="1" i="0" u="none" strike="noStrike" cap="none">
                <a:solidFill>
                  <a:srgbClr val="000000"/>
                </a:solidFill>
              </a:rPr>
              <a:t> - Most common </a:t>
            </a:r>
            <a:endParaRPr sz="1400" b="1" i="0" u="none" strike="noStrike" cap="none">
              <a:solidFill>
                <a:srgbClr val="000000"/>
              </a:solidFill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0" name="Google Shape;1430;p5"/>
          <p:cNvSpPr/>
          <p:nvPr/>
        </p:nvSpPr>
        <p:spPr>
          <a:xfrm>
            <a:off x="2498866" y="1639878"/>
            <a:ext cx="26910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</a:rPr>
              <a:t>Heart disease</a:t>
            </a:r>
            <a:r>
              <a:rPr lang="en-US" sz="1800" b="1" i="0" u="none" strike="noStrike" cap="none">
                <a:solidFill>
                  <a:srgbClr val="000000"/>
                </a:solidFill>
              </a:rPr>
              <a:t> </a:t>
            </a:r>
            <a:endParaRPr sz="18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431" name="Google Shape;1431;p5"/>
          <p:cNvSpPr/>
          <p:nvPr/>
        </p:nvSpPr>
        <p:spPr>
          <a:xfrm>
            <a:off x="1761782" y="3453096"/>
            <a:ext cx="208262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</a:rPr>
              <a:t>Unpredictable </a:t>
            </a:r>
            <a:endParaRPr sz="180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1432" name="Google Shape;1432;p5"/>
          <p:cNvSpPr/>
          <p:nvPr/>
        </p:nvSpPr>
        <p:spPr>
          <a:xfrm>
            <a:off x="2636984" y="5155059"/>
            <a:ext cx="1313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>
                <a:solidFill>
                  <a:srgbClr val="FF0000"/>
                </a:solidFill>
              </a:rPr>
              <a:t>Deaths</a:t>
            </a:r>
            <a:endParaRPr sz="1800" b="1" i="0" u="none" strike="noStrike" cap="none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3" name="Google Shape;1433;p5"/>
          <p:cNvSpPr/>
          <p:nvPr/>
        </p:nvSpPr>
        <p:spPr>
          <a:xfrm>
            <a:off x="8611650" y="2943625"/>
            <a:ext cx="190500" cy="198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4" name="Google Shape;1434;p5"/>
          <p:cNvSpPr/>
          <p:nvPr/>
        </p:nvSpPr>
        <p:spPr>
          <a:xfrm>
            <a:off x="8764050" y="3096025"/>
            <a:ext cx="190500" cy="198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5" name="Google Shape;1435;p5"/>
          <p:cNvSpPr/>
          <p:nvPr/>
        </p:nvSpPr>
        <p:spPr>
          <a:xfrm>
            <a:off x="8986513" y="3718200"/>
            <a:ext cx="190500" cy="198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6" name="Google Shape;1436;p5"/>
          <p:cNvSpPr/>
          <p:nvPr/>
        </p:nvSpPr>
        <p:spPr>
          <a:xfrm>
            <a:off x="9041800" y="4162825"/>
            <a:ext cx="190500" cy="198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7" name="Google Shape;1437;p5"/>
          <p:cNvSpPr/>
          <p:nvPr/>
        </p:nvSpPr>
        <p:spPr>
          <a:xfrm>
            <a:off x="9041800" y="3441200"/>
            <a:ext cx="190500" cy="198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8" name="Google Shape;1438;p5"/>
          <p:cNvSpPr/>
          <p:nvPr/>
        </p:nvSpPr>
        <p:spPr>
          <a:xfrm>
            <a:off x="9251750" y="3329850"/>
            <a:ext cx="190500" cy="198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9" name="Google Shape;1439;p5"/>
          <p:cNvSpPr/>
          <p:nvPr/>
        </p:nvSpPr>
        <p:spPr>
          <a:xfrm>
            <a:off x="9293450" y="3769688"/>
            <a:ext cx="190500" cy="198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0" name="Google Shape;1440;p5"/>
          <p:cNvSpPr/>
          <p:nvPr/>
        </p:nvSpPr>
        <p:spPr>
          <a:xfrm>
            <a:off x="8731138" y="3282350"/>
            <a:ext cx="190500" cy="198300"/>
          </a:xfrm>
          <a:prstGeom prst="ellipse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1" name="Google Shape;1441;p5"/>
          <p:cNvPicPr preferRelativeResize="0"/>
          <p:nvPr/>
        </p:nvPicPr>
        <p:blipFill rotWithShape="1">
          <a:blip r:embed="rId3">
            <a:alphaModFix/>
          </a:blip>
          <a:srcRect b="17403"/>
          <a:stretch/>
        </p:blipFill>
        <p:spPr>
          <a:xfrm>
            <a:off x="8255500" y="4478473"/>
            <a:ext cx="1551525" cy="228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3" name="Google Shape;2273;gb1639293c5_1_746"/>
          <p:cNvGraphicFramePr/>
          <p:nvPr/>
        </p:nvGraphicFramePr>
        <p:xfrm>
          <a:off x="261490" y="1755776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{EBD963ED-3A0B-4223-AB65-CFB1064C19BA}</a:tableStyleId>
              </a:tblPr>
              <a:tblGrid>
                <a:gridCol w="237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7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7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77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9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drvr_fatl_col_bmiles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448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perc_fatl_speed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perc_fatl_alcohol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perc_fatl_1st_time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3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drvr_fatl_col_bmiles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448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-0.029080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0.199426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-0.017942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93650">
                <a:tc>
                  <a:txBody>
                    <a:bodyPr/>
                    <a:lstStyle/>
                    <a:p>
                      <a:pPr marL="19304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perc_fatl_speed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7519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-0.029080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0.286244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0.014066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3650">
                <a:tc>
                  <a:txBody>
                    <a:bodyPr/>
                    <a:lstStyle/>
                    <a:p>
                      <a:pPr marL="4381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perc_fatl_alcohol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0.199426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0.286244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-0.245455</a:t>
                      </a:r>
                      <a:endParaRPr sz="16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93650">
                <a:tc>
                  <a:txBody>
                    <a:bodyPr/>
                    <a:lstStyle/>
                    <a:p>
                      <a:pPr marL="4381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perc_fatl_1st_time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-0.017942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49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0.014066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48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-0.245455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1.000000</a:t>
                      </a:r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74" name="Google Shape;2274;gb1639293c5_1_746"/>
          <p:cNvSpPr/>
          <p:nvPr/>
        </p:nvSpPr>
        <p:spPr>
          <a:xfrm>
            <a:off x="261490" y="425028"/>
            <a:ext cx="803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315"/>
              </a:buClr>
              <a:buSzPts val="1600"/>
              <a:buFont typeface="Times New Roman"/>
              <a:buNone/>
            </a:pPr>
            <a:r>
              <a:rPr lang="en-US" sz="1600" b="0" i="0" u="none" strike="noStrike" cap="none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Out[6]: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75" name="Google Shape;2275;gb1639293c5_1_746"/>
          <p:cNvPicPr preferRelativeResize="0"/>
          <p:nvPr/>
        </p:nvPicPr>
        <p:blipFill rotWithShape="1">
          <a:blip r:embed="rId3">
            <a:alphaModFix/>
          </a:blip>
          <a:srcRect l="25909" t="13946" r="26705" b="28015"/>
          <a:stretch/>
        </p:blipFill>
        <p:spPr>
          <a:xfrm>
            <a:off x="9984425" y="0"/>
            <a:ext cx="1765720" cy="1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b1639293c5_1_751"/>
          <p:cNvSpPr txBox="1"/>
          <p:nvPr/>
        </p:nvSpPr>
        <p:spPr>
          <a:xfrm>
            <a:off x="0" y="0"/>
            <a:ext cx="10095300" cy="10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842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&lt;class ‘sklearn.linearmode</a:t>
            </a:r>
            <a:r>
              <a:rPr lang="en-US" sz="1800"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._base.linearRegression’&gt; 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58420" marR="0" lvl="0" indent="0" algn="l" rtl="0">
              <a:lnSpc>
                <a:spcPct val="107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&lt;class 'numpy.ndarray'&gt; </a:t>
            </a:r>
            <a:endParaRPr/>
          </a:p>
          <a:p>
            <a:pPr marL="64770" marR="0" lvl="0" indent="-6350" algn="l" rtl="0">
              <a:lnSpc>
                <a:spcPct val="105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4315"/>
                </a:solidFill>
                <a:latin typeface="Consolas"/>
                <a:ea typeface="Consolas"/>
                <a:cs typeface="Consolas"/>
                <a:sym typeface="Consolas"/>
              </a:rPr>
              <a:t>Out[7]: </a:t>
            </a:r>
            <a:r>
              <a:rPr lang="en-US" sz="18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array([-0.04180041,  0.19086404,  0.02473301])</a:t>
            </a:r>
            <a:endParaRPr/>
          </a:p>
        </p:txBody>
      </p:sp>
      <p:pic>
        <p:nvPicPr>
          <p:cNvPr id="2281" name="Google Shape;2281;gb1639293c5_1_751"/>
          <p:cNvPicPr preferRelativeResize="0"/>
          <p:nvPr/>
        </p:nvPicPr>
        <p:blipFill rotWithShape="1">
          <a:blip r:embed="rId3">
            <a:alphaModFix/>
          </a:blip>
          <a:srcRect t="42766" b="24340"/>
          <a:stretch/>
        </p:blipFill>
        <p:spPr>
          <a:xfrm>
            <a:off x="1515166" y="1964986"/>
            <a:ext cx="8475141" cy="3531140"/>
          </a:xfrm>
          <a:prstGeom prst="rect">
            <a:avLst/>
          </a:prstGeom>
          <a:noFill/>
          <a:ln>
            <a:noFill/>
          </a:ln>
        </p:spPr>
      </p:pic>
      <p:sp>
        <p:nvSpPr>
          <p:cNvPr id="2282" name="Google Shape;2282;gb1639293c5_1_751"/>
          <p:cNvSpPr txBox="1"/>
          <p:nvPr/>
        </p:nvSpPr>
        <p:spPr>
          <a:xfrm>
            <a:off x="408562" y="1964987"/>
            <a:ext cx="284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Out[8]</a:t>
            </a:r>
            <a:endParaRPr/>
          </a:p>
        </p:txBody>
      </p:sp>
      <p:pic>
        <p:nvPicPr>
          <p:cNvPr id="2283" name="Google Shape;2283;gb1639293c5_1_751"/>
          <p:cNvPicPr preferRelativeResize="0"/>
          <p:nvPr/>
        </p:nvPicPr>
        <p:blipFill rotWithShape="1">
          <a:blip r:embed="rId4">
            <a:alphaModFix/>
          </a:blip>
          <a:srcRect l="25909" t="13946" r="26705" b="28015"/>
          <a:stretch/>
        </p:blipFill>
        <p:spPr>
          <a:xfrm>
            <a:off x="9984425" y="0"/>
            <a:ext cx="1765720" cy="1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8" name="Google Shape;2288;gb1639293c5_1_757"/>
          <p:cNvSpPr/>
          <p:nvPr/>
        </p:nvSpPr>
        <p:spPr>
          <a:xfrm>
            <a:off x="0" y="33034"/>
            <a:ext cx="94344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315"/>
              </a:buClr>
              <a:buSzPts val="1600"/>
              <a:buFont typeface="Times New Roman"/>
              <a:buNone/>
            </a:pPr>
            <a:r>
              <a:rPr lang="en-US" sz="1600" b="0" i="0" u="none" strike="noStrike" cap="none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Out[9]: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&lt;matplotlib.collections.PathCollection at 0x258ae817610&gt;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289" name="Google Shape;2289;gb1639293c5_1_7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7200"/>
            <a:ext cx="4260028" cy="35916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0" name="Google Shape;2290;gb1639293c5_1_757"/>
          <p:cNvGrpSpPr/>
          <p:nvPr/>
        </p:nvGrpSpPr>
        <p:grpSpPr>
          <a:xfrm>
            <a:off x="5271247" y="1185040"/>
            <a:ext cx="6616283" cy="5495492"/>
            <a:chOff x="0" y="-27553"/>
            <a:chExt cx="5320694" cy="3663417"/>
          </a:xfrm>
        </p:grpSpPr>
        <p:sp>
          <p:nvSpPr>
            <p:cNvPr id="2291" name="Google Shape;2291;gb1639293c5_1_757"/>
            <p:cNvSpPr/>
            <p:nvPr/>
          </p:nvSpPr>
          <p:spPr>
            <a:xfrm>
              <a:off x="562094" y="2301249"/>
              <a:ext cx="31983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92" name="Google Shape;2292;gb1639293c5_1_757"/>
            <p:cNvSpPr/>
            <p:nvPr/>
          </p:nvSpPr>
          <p:spPr>
            <a:xfrm>
              <a:off x="2966799" y="230124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93" name="Google Shape;2293;gb1639293c5_1_757"/>
            <p:cNvSpPr/>
            <p:nvPr/>
          </p:nvSpPr>
          <p:spPr>
            <a:xfrm>
              <a:off x="562094" y="2430779"/>
              <a:ext cx="15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94" name="Google Shape;2294;gb1639293c5_1_757"/>
            <p:cNvSpPr/>
            <p:nvPr/>
          </p:nvSpPr>
          <p:spPr>
            <a:xfrm>
              <a:off x="679371" y="24307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95" name="Google Shape;2295;gb1639293c5_1_757"/>
            <p:cNvSpPr/>
            <p:nvPr/>
          </p:nvSpPr>
          <p:spPr>
            <a:xfrm>
              <a:off x="737949" y="24307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96" name="Google Shape;2296;gb1639293c5_1_757"/>
            <p:cNvSpPr/>
            <p:nvPr/>
          </p:nvSpPr>
          <p:spPr>
            <a:xfrm>
              <a:off x="796528" y="24307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97" name="Google Shape;2297;gb1639293c5_1_757"/>
            <p:cNvSpPr/>
            <p:nvPr/>
          </p:nvSpPr>
          <p:spPr>
            <a:xfrm>
              <a:off x="1910596" y="24307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98" name="Google Shape;2298;gb1639293c5_1_757"/>
            <p:cNvSpPr/>
            <p:nvPr/>
          </p:nvSpPr>
          <p:spPr>
            <a:xfrm>
              <a:off x="2027753" y="24307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99" name="Google Shape;2299;gb1639293c5_1_757"/>
            <p:cNvSpPr/>
            <p:nvPr/>
          </p:nvSpPr>
          <p:spPr>
            <a:xfrm>
              <a:off x="2790110" y="24307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0" name="Google Shape;2300;gb1639293c5_1_757"/>
            <p:cNvSpPr/>
            <p:nvPr/>
          </p:nvSpPr>
          <p:spPr>
            <a:xfrm>
              <a:off x="2848689" y="24307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1" name="Google Shape;2301;gb1639293c5_1_757"/>
            <p:cNvSpPr/>
            <p:nvPr/>
          </p:nvSpPr>
          <p:spPr>
            <a:xfrm>
              <a:off x="2907268" y="24307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2" name="Google Shape;2302;gb1639293c5_1_757"/>
            <p:cNvSpPr/>
            <p:nvPr/>
          </p:nvSpPr>
          <p:spPr>
            <a:xfrm>
              <a:off x="2965847" y="24307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3" name="Google Shape;2303;gb1639293c5_1_757"/>
            <p:cNvSpPr/>
            <p:nvPr/>
          </p:nvSpPr>
          <p:spPr>
            <a:xfrm>
              <a:off x="2497574" y="25603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4" name="Google Shape;2304;gb1639293c5_1_757"/>
            <p:cNvSpPr/>
            <p:nvPr/>
          </p:nvSpPr>
          <p:spPr>
            <a:xfrm>
              <a:off x="562094" y="2689864"/>
              <a:ext cx="15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km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5" name="Google Shape;2305;gb1639293c5_1_757"/>
            <p:cNvSpPr/>
            <p:nvPr/>
          </p:nvSpPr>
          <p:spPr>
            <a:xfrm>
              <a:off x="679371" y="2689864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6" name="Google Shape;2306;gb1639293c5_1_757"/>
            <p:cNvSpPr/>
            <p:nvPr/>
          </p:nvSpPr>
          <p:spPr>
            <a:xfrm>
              <a:off x="913805" y="2689864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7" name="Google Shape;2307;gb1639293c5_1_757"/>
            <p:cNvSpPr/>
            <p:nvPr/>
          </p:nvSpPr>
          <p:spPr>
            <a:xfrm>
              <a:off x="1852136" y="2689864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8" name="Google Shape;2308;gb1639293c5_1_757"/>
            <p:cNvSpPr/>
            <p:nvPr/>
          </p:nvSpPr>
          <p:spPr>
            <a:xfrm>
              <a:off x="1910715" y="2689864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09" name="Google Shape;2309;gb1639293c5_1_757"/>
            <p:cNvSpPr/>
            <p:nvPr/>
          </p:nvSpPr>
          <p:spPr>
            <a:xfrm>
              <a:off x="562094" y="2819406"/>
              <a:ext cx="47586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 i="1">
                  <a:solidFill>
                    <a:srgbClr val="408080"/>
                  </a:solidFill>
                  <a:latin typeface="Consolas"/>
                  <a:ea typeface="Consolas"/>
                  <a:cs typeface="Consolas"/>
                  <a:sym typeface="Consolas"/>
                </a:rPr>
                <a:t># Create a scatter plot of the first two principal components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0" name="Google Shape;2310;gb1639293c5_1_757"/>
            <p:cNvSpPr/>
            <p:nvPr/>
          </p:nvSpPr>
          <p:spPr>
            <a:xfrm>
              <a:off x="4139922" y="2819406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1" name="Google Shape;2311;gb1639293c5_1_757"/>
            <p:cNvSpPr/>
            <p:nvPr/>
          </p:nvSpPr>
          <p:spPr>
            <a:xfrm>
              <a:off x="562094" y="2948943"/>
              <a:ext cx="45246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 i="1">
                  <a:solidFill>
                    <a:srgbClr val="408080"/>
                  </a:solidFill>
                  <a:latin typeface="Consolas"/>
                  <a:ea typeface="Consolas"/>
                  <a:cs typeface="Consolas"/>
                  <a:sym typeface="Consolas"/>
                </a:rPr>
                <a:t># and color it according to the KMeans cluster assignment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2" name="Google Shape;2312;gb1639293c5_1_757"/>
            <p:cNvSpPr/>
            <p:nvPr/>
          </p:nvSpPr>
          <p:spPr>
            <a:xfrm>
              <a:off x="3963947" y="2948943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3" name="Google Shape;2313;gb1639293c5_1_757"/>
            <p:cNvSpPr/>
            <p:nvPr/>
          </p:nvSpPr>
          <p:spPr>
            <a:xfrm>
              <a:off x="562094" y="3078479"/>
              <a:ext cx="390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008000"/>
                  </a:solidFill>
                  <a:latin typeface="Consolas"/>
                  <a:ea typeface="Consolas"/>
                  <a:cs typeface="Consolas"/>
                  <a:sym typeface="Consolas"/>
                </a:rPr>
                <a:t>print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4" name="Google Shape;2314;gb1639293c5_1_757"/>
            <p:cNvSpPr/>
            <p:nvPr/>
          </p:nvSpPr>
          <p:spPr>
            <a:xfrm>
              <a:off x="855345" y="30784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5" name="Google Shape;2315;gb1639293c5_1_757"/>
            <p:cNvSpPr/>
            <p:nvPr/>
          </p:nvSpPr>
          <p:spPr>
            <a:xfrm>
              <a:off x="4139802" y="3078479"/>
              <a:ext cx="15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 b="1">
                  <a:solidFill>
                    <a:srgbClr val="BB6622"/>
                  </a:solidFill>
                  <a:latin typeface="Consolas"/>
                  <a:ea typeface="Consolas"/>
                  <a:cs typeface="Consolas"/>
                  <a:sym typeface="Consolas"/>
                </a:rPr>
                <a:t>\n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6" name="Google Shape;2316;gb1639293c5_1_757"/>
            <p:cNvSpPr/>
            <p:nvPr/>
          </p:nvSpPr>
          <p:spPr>
            <a:xfrm>
              <a:off x="4257079" y="30784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BA2121"/>
                  </a:solidFill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7" name="Google Shape;2317;gb1639293c5_1_757"/>
            <p:cNvSpPr/>
            <p:nvPr/>
          </p:nvSpPr>
          <p:spPr>
            <a:xfrm>
              <a:off x="4315658" y="30784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8" name="Google Shape;2318;gb1639293c5_1_757"/>
            <p:cNvSpPr/>
            <p:nvPr/>
          </p:nvSpPr>
          <p:spPr>
            <a:xfrm>
              <a:off x="4374237" y="3078479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19" name="Google Shape;2319;gb1639293c5_1_757"/>
            <p:cNvSpPr/>
            <p:nvPr/>
          </p:nvSpPr>
          <p:spPr>
            <a:xfrm>
              <a:off x="562094" y="3208028"/>
              <a:ext cx="234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plt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0" name="Google Shape;2320;gb1639293c5_1_757"/>
            <p:cNvSpPr/>
            <p:nvPr/>
          </p:nvSpPr>
          <p:spPr>
            <a:xfrm>
              <a:off x="737949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1" name="Google Shape;2321;gb1639293c5_1_757"/>
            <p:cNvSpPr/>
            <p:nvPr/>
          </p:nvSpPr>
          <p:spPr>
            <a:xfrm>
              <a:off x="796528" y="3208028"/>
              <a:ext cx="54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scatter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2" name="Google Shape;2322;gb1639293c5_1_757"/>
            <p:cNvSpPr/>
            <p:nvPr/>
          </p:nvSpPr>
          <p:spPr>
            <a:xfrm>
              <a:off x="1207056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3" name="Google Shape;2323;gb1639293c5_1_757"/>
            <p:cNvSpPr/>
            <p:nvPr/>
          </p:nvSpPr>
          <p:spPr>
            <a:xfrm>
              <a:off x="1265634" y="3208028"/>
              <a:ext cx="54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p_comps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4" name="Google Shape;2324;gb1639293c5_1_757"/>
            <p:cNvSpPr/>
            <p:nvPr/>
          </p:nvSpPr>
          <p:spPr>
            <a:xfrm>
              <a:off x="1676162" y="3208025"/>
              <a:ext cx="15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[: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5" name="Google Shape;2325;gb1639293c5_1_757"/>
            <p:cNvSpPr/>
            <p:nvPr/>
          </p:nvSpPr>
          <p:spPr>
            <a:xfrm>
              <a:off x="1793468" y="3208025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6" name="Google Shape;2326;gb1639293c5_1_757"/>
            <p:cNvSpPr/>
            <p:nvPr/>
          </p:nvSpPr>
          <p:spPr>
            <a:xfrm>
              <a:off x="1852017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7" name="Google Shape;2327;gb1639293c5_1_757"/>
            <p:cNvSpPr/>
            <p:nvPr/>
          </p:nvSpPr>
          <p:spPr>
            <a:xfrm>
              <a:off x="1910596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8" name="Google Shape;2328;gb1639293c5_1_757"/>
            <p:cNvSpPr/>
            <p:nvPr/>
          </p:nvSpPr>
          <p:spPr>
            <a:xfrm>
              <a:off x="1969174" y="3208025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29" name="Google Shape;2329;gb1639293c5_1_757"/>
            <p:cNvSpPr/>
            <p:nvPr/>
          </p:nvSpPr>
          <p:spPr>
            <a:xfrm>
              <a:off x="2027828" y="3208025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0" name="Google Shape;2330;gb1639293c5_1_757"/>
            <p:cNvSpPr/>
            <p:nvPr/>
          </p:nvSpPr>
          <p:spPr>
            <a:xfrm>
              <a:off x="2086451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1" name="Google Shape;2331;gb1639293c5_1_757"/>
            <p:cNvSpPr/>
            <p:nvPr/>
          </p:nvSpPr>
          <p:spPr>
            <a:xfrm>
              <a:off x="2145030" y="3208028"/>
              <a:ext cx="54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p_comps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2" name="Google Shape;2332;gb1639293c5_1_757"/>
            <p:cNvSpPr/>
            <p:nvPr/>
          </p:nvSpPr>
          <p:spPr>
            <a:xfrm>
              <a:off x="2555557" y="3208025"/>
              <a:ext cx="15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[: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3" name="Google Shape;2333;gb1639293c5_1_757"/>
            <p:cNvSpPr/>
            <p:nvPr/>
          </p:nvSpPr>
          <p:spPr>
            <a:xfrm>
              <a:off x="2672864" y="3208025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4" name="Google Shape;2334;gb1639293c5_1_757"/>
            <p:cNvSpPr/>
            <p:nvPr/>
          </p:nvSpPr>
          <p:spPr>
            <a:xfrm>
              <a:off x="2731412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5" name="Google Shape;2335;gb1639293c5_1_757"/>
            <p:cNvSpPr/>
            <p:nvPr/>
          </p:nvSpPr>
          <p:spPr>
            <a:xfrm>
              <a:off x="2789991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6" name="Google Shape;2336;gb1639293c5_1_757"/>
            <p:cNvSpPr/>
            <p:nvPr/>
          </p:nvSpPr>
          <p:spPr>
            <a:xfrm>
              <a:off x="2848570" y="3208025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7" name="Google Shape;2337;gb1639293c5_1_757"/>
            <p:cNvSpPr/>
            <p:nvPr/>
          </p:nvSpPr>
          <p:spPr>
            <a:xfrm>
              <a:off x="2907223" y="3208025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8" name="Google Shape;2338;gb1639293c5_1_757"/>
            <p:cNvSpPr/>
            <p:nvPr/>
          </p:nvSpPr>
          <p:spPr>
            <a:xfrm>
              <a:off x="2965847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39" name="Google Shape;2339;gb1639293c5_1_757"/>
            <p:cNvSpPr/>
            <p:nvPr/>
          </p:nvSpPr>
          <p:spPr>
            <a:xfrm>
              <a:off x="3083004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=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40" name="Google Shape;2340;gb1639293c5_1_757"/>
            <p:cNvSpPr/>
            <p:nvPr/>
          </p:nvSpPr>
          <p:spPr>
            <a:xfrm>
              <a:off x="3141583" y="3208028"/>
              <a:ext cx="15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km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41" name="Google Shape;2341;gb1639293c5_1_757"/>
            <p:cNvSpPr/>
            <p:nvPr/>
          </p:nvSpPr>
          <p:spPr>
            <a:xfrm>
              <a:off x="3258859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666666"/>
                  </a:solidFill>
                  <a:latin typeface="Consolas"/>
                  <a:ea typeface="Consolas"/>
                  <a:cs typeface="Consolas"/>
                  <a:sym typeface="Consolas"/>
                </a:rPr>
                <a:t>.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42" name="Google Shape;2342;gb1639293c5_1_757"/>
            <p:cNvSpPr/>
            <p:nvPr/>
          </p:nvSpPr>
          <p:spPr>
            <a:xfrm>
              <a:off x="3317438" y="3208028"/>
              <a:ext cx="546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bels_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43" name="Google Shape;2343;gb1639293c5_1_757"/>
            <p:cNvSpPr/>
            <p:nvPr/>
          </p:nvSpPr>
          <p:spPr>
            <a:xfrm>
              <a:off x="3786544" y="3208028"/>
              <a:ext cx="78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">
                  <a:solidFill>
                    <a:srgbClr val="333333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 sz="8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44" name="Google Shape;2344;gb1639293c5_1_757"/>
            <p:cNvSpPr/>
            <p:nvPr/>
          </p:nvSpPr>
          <p:spPr>
            <a:xfrm>
              <a:off x="0" y="0"/>
              <a:ext cx="624000" cy="14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D84315"/>
                  </a:solidFill>
                  <a:latin typeface="Consolas"/>
                  <a:ea typeface="Consolas"/>
                  <a:cs typeface="Consolas"/>
                  <a:sym typeface="Consolas"/>
                </a:rPr>
                <a:t>Out[10]</a:t>
              </a:r>
              <a:endParaRPr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345" name="Google Shape;2345;gb1639293c5_1_757"/>
            <p:cNvSpPr/>
            <p:nvPr/>
          </p:nvSpPr>
          <p:spPr>
            <a:xfrm>
              <a:off x="752863" y="-27553"/>
              <a:ext cx="3780600" cy="13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&lt;matplotlib.lines.Line2D at 0x258aeee 9e80&gt;]</a:t>
              </a:r>
              <a:endParaRPr/>
            </a:p>
          </p:txBody>
        </p:sp>
        <p:pic>
          <p:nvPicPr>
            <p:cNvPr id="2346" name="Google Shape;2346;gb1639293c5_1_7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468" y="208769"/>
              <a:ext cx="4585254" cy="34270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7" name="Google Shape;2347;gb1639293c5_1_757"/>
          <p:cNvPicPr preferRelativeResize="0"/>
          <p:nvPr/>
        </p:nvPicPr>
        <p:blipFill rotWithShape="1">
          <a:blip r:embed="rId5">
            <a:alphaModFix/>
          </a:blip>
          <a:srcRect l="25909" t="13946" r="26705" b="28015"/>
          <a:stretch/>
        </p:blipFill>
        <p:spPr>
          <a:xfrm>
            <a:off x="0" y="5102225"/>
            <a:ext cx="1765720" cy="1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b1639293c5_1_819"/>
          <p:cNvSpPr/>
          <p:nvPr/>
        </p:nvSpPr>
        <p:spPr>
          <a:xfrm>
            <a:off x="0" y="14037"/>
            <a:ext cx="5797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315"/>
              </a:buClr>
              <a:buSzPts val="1600"/>
              <a:buFont typeface="Times New Roman"/>
              <a:buNone/>
            </a:pPr>
            <a:r>
              <a:rPr lang="en-US" sz="1600" b="0" i="0" u="none" strike="noStrike" cap="none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Out[11]: </a:t>
            </a:r>
            <a:r>
              <a:rPr lang="en-US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&lt;matplotlib.collections.PathCollection at 0x258ae029520&gt;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3" name="Google Shape;2353;gb1639293c5_1_8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7200"/>
            <a:ext cx="4741474" cy="3093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4" name="Google Shape;2354;gb1639293c5_1_8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8499" y="2743200"/>
            <a:ext cx="6197400" cy="3595122"/>
          </a:xfrm>
          <a:prstGeom prst="rect">
            <a:avLst/>
          </a:prstGeom>
          <a:noFill/>
          <a:ln>
            <a:noFill/>
          </a:ln>
        </p:spPr>
      </p:pic>
      <p:sp>
        <p:nvSpPr>
          <p:cNvPr id="2355" name="Google Shape;2355;gb1639293c5_1_819"/>
          <p:cNvSpPr/>
          <p:nvPr/>
        </p:nvSpPr>
        <p:spPr>
          <a:xfrm>
            <a:off x="5660635" y="2149042"/>
            <a:ext cx="6197400" cy="2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Out[12]: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&lt;matplotlib.axes._subplots.AxesSubplot at 0x258adf 4b310&gt;</a:t>
            </a:r>
            <a:endParaRPr/>
          </a:p>
          <a:p>
            <a:pPr marL="0" marR="0" lvl="0" indent="0" algn="l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56" name="Google Shape;2356;gb1639293c5_1_819"/>
          <p:cNvPicPr preferRelativeResize="0"/>
          <p:nvPr/>
        </p:nvPicPr>
        <p:blipFill rotWithShape="1">
          <a:blip r:embed="rId5">
            <a:alphaModFix/>
          </a:blip>
          <a:srcRect l="25909" t="13946" r="26705" b="28015"/>
          <a:stretch/>
        </p:blipFill>
        <p:spPr>
          <a:xfrm>
            <a:off x="9984425" y="0"/>
            <a:ext cx="1765720" cy="1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1" name="Google Shape;2361;gb1639293c5_1_826"/>
          <p:cNvGraphicFramePr/>
          <p:nvPr/>
        </p:nvGraphicFramePr>
        <p:xfrm>
          <a:off x="6200939" y="3255141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{EBD963ED-3A0B-4223-AB65-CFB1064C19BA}</a:tableStyleId>
              </a:tblPr>
              <a:tblGrid>
                <a:gridCol w="2002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9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States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Million_miles_annually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Alabama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64914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	Alaska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4593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	Arizona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59575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	Arkansas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32953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	California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320784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62" name="Google Shape;2362;gb1639293c5_1_826"/>
          <p:cNvSpPr/>
          <p:nvPr/>
        </p:nvSpPr>
        <p:spPr>
          <a:xfrm>
            <a:off x="92447" y="34885"/>
            <a:ext cx="104913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miles_driven</a:t>
            </a:r>
            <a:r>
              <a:rPr lang="en-US" sz="1400" b="0" i="0" u="none" strike="noStrike" cap="none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-US" sz="1400" b="0" i="0" u="none" strike="noStrike" cap="non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head()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Brief Description Of Dataset miles-driven.csv Stored In DataFrame Object miles_driven: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There are 51 rows and 2 columns.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&lt;class 'pandas.core.frame.DataFrame'&gt;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RangeIndex: 51 entries, 0 to 50 Data columns (total 2 columns):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#   Column                  Non-Null Count  Dtype 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---  ------                  --------------  ----- 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0   state                   51 non-null     object  1   million_miles_annually  51 non-null     int64  dtypes: int64(1), object(1) memory usage: 944.0+ bytes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None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Brief Description Whether DataFrame Object miles_driven Consists Any NaN Values: state                     0 million_miles_annually    0 dtype: int64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Following Is The Generic Overview Of DataFrame Object miles_driven: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315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Out[13]: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63" name="Google Shape;2363;gb1639293c5_1_826"/>
          <p:cNvPicPr preferRelativeResize="0"/>
          <p:nvPr/>
        </p:nvPicPr>
        <p:blipFill rotWithShape="1">
          <a:blip r:embed="rId3">
            <a:alphaModFix/>
          </a:blip>
          <a:srcRect l="25909" t="13946" r="26705" b="28015"/>
          <a:stretch/>
        </p:blipFill>
        <p:spPr>
          <a:xfrm>
            <a:off x="9984425" y="0"/>
            <a:ext cx="1765720" cy="1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68" name="Google Shape;2368;gb1639293c5_1_831"/>
          <p:cNvGraphicFramePr/>
          <p:nvPr/>
        </p:nvGraphicFramePr>
        <p:xfrm>
          <a:off x="620450" y="613134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{EBD963ED-3A0B-4223-AB65-CFB1064C19BA}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	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600"/>
                        <a:buFont typeface="Times New Roman"/>
                        <a:buNone/>
                      </a:pPr>
                      <a:r>
                        <a:rPr lang="en-US" sz="1600" b="1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Billion_miles_annually</a:t>
                      </a:r>
                      <a:endParaRPr sz="16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Alabama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64.914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Alaska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4.593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Arizona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59.575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Arkansas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32.953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California	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Century Gothic"/>
                        <a:buNone/>
                      </a:pPr>
                      <a:r>
                        <a:rPr lang="en-US" sz="1600" b="0" i="0" u="none" strike="noStrike" cap="none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320.784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69" name="Google Shape;2369;gb1639293c5_1_831"/>
          <p:cNvSpPr txBox="1"/>
          <p:nvPr/>
        </p:nvSpPr>
        <p:spPr>
          <a:xfrm>
            <a:off x="355107" y="159798"/>
            <a:ext cx="261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Out[14]</a:t>
            </a:r>
            <a:endParaRPr/>
          </a:p>
        </p:txBody>
      </p:sp>
      <p:graphicFrame>
        <p:nvGraphicFramePr>
          <p:cNvPr id="2370" name="Google Shape;2370;gb1639293c5_1_831"/>
          <p:cNvGraphicFramePr/>
          <p:nvPr/>
        </p:nvGraphicFramePr>
        <p:xfrm>
          <a:off x="346229" y="3429000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{EBD963ED-3A0B-4223-AB65-CFB1064C19BA}</a:tableStyleId>
              </a:tblPr>
              <a:tblGrid>
                <a:gridCol w="144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2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93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251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858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00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States</a:t>
                      </a:r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Drvr_fatl_col_bmiles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	Perc_fatl_speed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Perc_fatl_alcohol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65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Perc_fatl_1st_time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</a:t>
                      </a: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Times New Roman"/>
                        <a:buNone/>
                      </a:pPr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Billion_miles_annually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	Alabama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65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64.914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	Alaska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18.1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65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4.593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	Arizona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18.6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65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59.575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1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	Arkansas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65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32.953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	California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65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986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320.784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71" name="Google Shape;2371;gb1639293c5_1_831"/>
          <p:cNvSpPr/>
          <p:nvPr/>
        </p:nvSpPr>
        <p:spPr>
          <a:xfrm>
            <a:off x="537777" y="3013737"/>
            <a:ext cx="1344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315"/>
              </a:buClr>
              <a:buSzPts val="1600"/>
              <a:buFont typeface="Times New Roman"/>
              <a:buNone/>
            </a:pPr>
            <a:r>
              <a:rPr lang="en-US" sz="1600" b="0" i="0" u="none" strike="noStrike" cap="none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Out[15]:</a:t>
            </a:r>
            <a:r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2" name="Google Shape;2372;gb1639293c5_1_831"/>
          <p:cNvPicPr preferRelativeResize="0"/>
          <p:nvPr/>
        </p:nvPicPr>
        <p:blipFill rotWithShape="1">
          <a:blip r:embed="rId3">
            <a:alphaModFix/>
          </a:blip>
          <a:srcRect l="25909" t="13946" r="26705" b="28015"/>
          <a:stretch/>
        </p:blipFill>
        <p:spPr>
          <a:xfrm>
            <a:off x="9984425" y="0"/>
            <a:ext cx="1765720" cy="1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77" name="Google Shape;2377;gb1639293c5_1_838"/>
          <p:cNvGraphicFramePr/>
          <p:nvPr/>
        </p:nvGraphicFramePr>
        <p:xfrm>
          <a:off x="133165" y="559939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{EBD963ED-3A0B-4223-AB65-CFB1064C19BA}</a:tableStyleId>
              </a:tblPr>
              <a:tblGrid>
                <a:gridCol w="96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7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69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915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93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state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drvr_fatl_col_bmiles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perc_fatl_speed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473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perc_fatl_alcohol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perc_fatl_1st_time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92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cluster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billion_miles_annually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num_drvr_fatl_col</a:t>
                      </a:r>
                      <a:endParaRPr sz="1400" u="none" strike="noStrike" cap="none">
                        <a:solidFill>
                          <a:srgbClr val="FFFFFF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Alabama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473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92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64.914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1220.3832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	Alaska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18.1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473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92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4.593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83.1333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	Arizona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18.6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473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96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92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59.575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985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1108.0950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34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	Arkansas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22.4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473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92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32.953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080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738.1472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	California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5885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9398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35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14732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28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892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320.784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3849.4080</a:t>
                      </a:r>
                      <a:endParaRPr sz="1400" u="none" strike="noStrike" cap="none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78" name="Google Shape;2378;gb1639293c5_1_838"/>
          <p:cNvSpPr/>
          <p:nvPr/>
        </p:nvSpPr>
        <p:spPr>
          <a:xfrm>
            <a:off x="35141" y="75959"/>
            <a:ext cx="8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b="0" i="0" u="none" strike="noStrike" cap="none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Out[16]: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79" name="Google Shape;2379;gb1639293c5_1_838"/>
          <p:cNvPicPr preferRelativeResize="0"/>
          <p:nvPr/>
        </p:nvPicPr>
        <p:blipFill rotWithShape="1">
          <a:blip r:embed="rId3">
            <a:alphaModFix/>
          </a:blip>
          <a:srcRect l="25909" t="13946" r="26705" b="28015"/>
          <a:stretch/>
        </p:blipFill>
        <p:spPr>
          <a:xfrm>
            <a:off x="35150" y="5647875"/>
            <a:ext cx="1216975" cy="12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4" name="Google Shape;2384;gb1639293c5_1_8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882" y="2191845"/>
            <a:ext cx="4686706" cy="3054858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gb1639293c5_1_843"/>
          <p:cNvSpPr/>
          <p:nvPr/>
        </p:nvSpPr>
        <p:spPr>
          <a:xfrm>
            <a:off x="0" y="107250"/>
            <a:ext cx="47625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4315"/>
              </a:buClr>
              <a:buSzPts val="1600"/>
              <a:buFont typeface="Times New Roman"/>
              <a:buNone/>
            </a:pPr>
            <a:r>
              <a:rPr lang="en-US" sz="1600" b="0" i="0" u="none" strike="noStrike" cap="none">
                <a:solidFill>
                  <a:srgbClr val="D8431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Out[17]: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>
              <a:solidFill>
                <a:srgbClr val="D8431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</a:t>
            </a:r>
            <a:r>
              <a:rPr lang="en-US"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</a:t>
            </a:r>
            <a:r>
              <a:rPr lang="en-US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	             mean	               sum</a:t>
            </a:r>
            <a:endParaRPr sz="1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6" name="Google Shape;2386;gb1639293c5_1_843"/>
          <p:cNvSpPr/>
          <p:nvPr/>
        </p:nvSpPr>
        <p:spPr>
          <a:xfrm>
            <a:off x="75882" y="1101308"/>
            <a:ext cx="51531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                       22	 898.378595	             19764.3291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                      18	 911.406439	             16405.3159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                      11	 860.505945	             9465.5654</a:t>
            </a:r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7" name="Google Shape;2387;gb1639293c5_1_843"/>
          <p:cNvSpPr txBox="1"/>
          <p:nvPr/>
        </p:nvSpPr>
        <p:spPr>
          <a:xfrm>
            <a:off x="6457025" y="107250"/>
            <a:ext cx="5153100" cy="67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51180" marR="0" lvl="0" indent="-635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C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Out[18]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Following Are The Respective States Corresponding To Cluster 0: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99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Alaska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Arizona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Arkansas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California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Colorado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Delaware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District of Columbia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Florida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Georgia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Idaho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Illinois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Indiana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Louisiana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Maryland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Mississippi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Nevada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Mexico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Oklahoma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Oregon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Utah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Vermont </a:t>
            </a:r>
            <a:endParaRPr/>
          </a:p>
          <a:p>
            <a:pPr marL="551180" marR="0" lvl="0" indent="-6350" algn="l" rtl="0">
              <a:lnSpc>
                <a:spcPct val="105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West Virginia 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8" name="Google Shape;2388;gb1639293c5_1_843"/>
          <p:cNvPicPr preferRelativeResize="0"/>
          <p:nvPr/>
        </p:nvPicPr>
        <p:blipFill rotWithShape="1">
          <a:blip r:embed="rId4">
            <a:alphaModFix/>
          </a:blip>
          <a:srcRect l="25909" t="13946" r="26705" b="28015"/>
          <a:stretch/>
        </p:blipFill>
        <p:spPr>
          <a:xfrm>
            <a:off x="0" y="5102075"/>
            <a:ext cx="1765720" cy="1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b1639293c5_1_1110"/>
          <p:cNvSpPr/>
          <p:nvPr/>
        </p:nvSpPr>
        <p:spPr>
          <a:xfrm>
            <a:off x="785713" y="2682912"/>
            <a:ext cx="2331300" cy="2904000"/>
          </a:xfrm>
          <a:prstGeom prst="roundRect">
            <a:avLst>
              <a:gd name="adj" fmla="val 1063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4" name="Google Shape;2394;gb1639293c5_1_1110"/>
          <p:cNvSpPr/>
          <p:nvPr/>
        </p:nvSpPr>
        <p:spPr>
          <a:xfrm>
            <a:off x="1003585" y="1823883"/>
            <a:ext cx="1895475" cy="2790825"/>
          </a:xfrm>
          <a:custGeom>
            <a:avLst/>
            <a:gdLst/>
            <a:ahLst/>
            <a:cxnLst/>
            <a:rect l="l" t="t" r="r" b="b"/>
            <a:pathLst>
              <a:path w="1895475" h="2790825" extrusionOk="0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5" name="Google Shape;2395;gb1639293c5_1_1110"/>
          <p:cNvSpPr/>
          <p:nvPr/>
        </p:nvSpPr>
        <p:spPr>
          <a:xfrm rot="-895885">
            <a:off x="2352316" y="4922541"/>
            <a:ext cx="476015" cy="412878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6" name="Google Shape;2396;gb1639293c5_1_1110"/>
          <p:cNvSpPr txBox="1"/>
          <p:nvPr/>
        </p:nvSpPr>
        <p:spPr>
          <a:xfrm>
            <a:off x="1062500" y="2757125"/>
            <a:ext cx="18099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https://github.com/shubendu/Reducing-Traffic-Mortality-in-theUSA/blob/master/datasets/</a:t>
            </a: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ACC : </a:t>
            </a:r>
            <a:r>
              <a:rPr lang="en-US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</a:t>
            </a:r>
            <a:r>
              <a:rPr lang="en-US" sz="11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 2020</a:t>
            </a:r>
            <a:endParaRPr sz="11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3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7" name="Google Shape;2397;gb1639293c5_1_1110"/>
          <p:cNvSpPr/>
          <p:nvPr/>
        </p:nvSpPr>
        <p:spPr>
          <a:xfrm>
            <a:off x="3549169" y="2682912"/>
            <a:ext cx="2331300" cy="2904000"/>
          </a:xfrm>
          <a:prstGeom prst="roundRect">
            <a:avLst>
              <a:gd name="adj" fmla="val 1063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8" name="Google Shape;2398;gb1639293c5_1_1110"/>
          <p:cNvSpPr/>
          <p:nvPr/>
        </p:nvSpPr>
        <p:spPr>
          <a:xfrm>
            <a:off x="3767041" y="1823883"/>
            <a:ext cx="1895475" cy="2790825"/>
          </a:xfrm>
          <a:custGeom>
            <a:avLst/>
            <a:gdLst/>
            <a:ahLst/>
            <a:cxnLst/>
            <a:rect l="l" t="t" r="r" b="b"/>
            <a:pathLst>
              <a:path w="1895475" h="2790825" extrusionOk="0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9" name="Google Shape;2399;gb1639293c5_1_1110"/>
          <p:cNvSpPr txBox="1"/>
          <p:nvPr/>
        </p:nvSpPr>
        <p:spPr>
          <a:xfrm>
            <a:off x="3996050" y="2528524"/>
            <a:ext cx="1438200" cy="18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https://www.paho.org/hq/index.php?option=com_content&amp;view=article&amp;id=5163:about-road-safety&amp;Itemid=39898&amp;lang=en</a:t>
            </a:r>
            <a:endParaRPr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Acc 8th Dec 2020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0" name="Google Shape;2400;gb1639293c5_1_1110"/>
          <p:cNvSpPr/>
          <p:nvPr/>
        </p:nvSpPr>
        <p:spPr>
          <a:xfrm>
            <a:off x="6312625" y="2682912"/>
            <a:ext cx="2331300" cy="2904000"/>
          </a:xfrm>
          <a:prstGeom prst="roundRect">
            <a:avLst>
              <a:gd name="adj" fmla="val 1063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1" name="Google Shape;2401;gb1639293c5_1_1110"/>
          <p:cNvSpPr/>
          <p:nvPr/>
        </p:nvSpPr>
        <p:spPr>
          <a:xfrm>
            <a:off x="6530497" y="1823883"/>
            <a:ext cx="1895475" cy="2790825"/>
          </a:xfrm>
          <a:custGeom>
            <a:avLst/>
            <a:gdLst/>
            <a:ahLst/>
            <a:cxnLst/>
            <a:rect l="l" t="t" r="r" b="b"/>
            <a:pathLst>
              <a:path w="1895475" h="2790825" extrusionOk="0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2" name="Google Shape;2402;gb1639293c5_1_1110"/>
          <p:cNvSpPr txBox="1"/>
          <p:nvPr/>
        </p:nvSpPr>
        <p:spPr>
          <a:xfrm>
            <a:off x="6759514" y="2757129"/>
            <a:ext cx="1438200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Science With  python</a:t>
            </a:r>
            <a:endParaRPr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Last acc : 8th Dec 2020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3" name="Google Shape;2403;gb1639293c5_1_1110"/>
          <p:cNvSpPr/>
          <p:nvPr/>
        </p:nvSpPr>
        <p:spPr>
          <a:xfrm>
            <a:off x="9076080" y="2682912"/>
            <a:ext cx="2331300" cy="2904000"/>
          </a:xfrm>
          <a:prstGeom prst="roundRect">
            <a:avLst>
              <a:gd name="adj" fmla="val 1063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4" name="Google Shape;2404;gb1639293c5_1_1110"/>
          <p:cNvSpPr/>
          <p:nvPr/>
        </p:nvSpPr>
        <p:spPr>
          <a:xfrm>
            <a:off x="9293952" y="1823883"/>
            <a:ext cx="1895475" cy="2790825"/>
          </a:xfrm>
          <a:custGeom>
            <a:avLst/>
            <a:gdLst/>
            <a:ahLst/>
            <a:cxnLst/>
            <a:rect l="l" t="t" r="r" b="b"/>
            <a:pathLst>
              <a:path w="1895475" h="2790825" extrusionOk="0">
                <a:moveTo>
                  <a:pt x="0" y="450533"/>
                </a:moveTo>
                <a:cubicBezTo>
                  <a:pt x="0" y="275273"/>
                  <a:pt x="141923" y="133350"/>
                  <a:pt x="317183" y="133350"/>
                </a:cubicBezTo>
                <a:lnTo>
                  <a:pt x="317183" y="133350"/>
                </a:lnTo>
                <a:lnTo>
                  <a:pt x="317183" y="133350"/>
                </a:lnTo>
                <a:lnTo>
                  <a:pt x="1586865" y="0"/>
                </a:lnTo>
                <a:cubicBezTo>
                  <a:pt x="1762125" y="0"/>
                  <a:pt x="1904048" y="141923"/>
                  <a:pt x="1904048" y="317183"/>
                </a:cubicBezTo>
                <a:lnTo>
                  <a:pt x="1827848" y="2110740"/>
                </a:lnTo>
                <a:cubicBezTo>
                  <a:pt x="1827848" y="2286000"/>
                  <a:pt x="1685925" y="2427923"/>
                  <a:pt x="1510665" y="2427923"/>
                </a:cubicBezTo>
                <a:lnTo>
                  <a:pt x="745808" y="2427923"/>
                </a:lnTo>
                <a:lnTo>
                  <a:pt x="650558" y="2792730"/>
                </a:lnTo>
                <a:lnTo>
                  <a:pt x="413385" y="2427923"/>
                </a:lnTo>
                <a:lnTo>
                  <a:pt x="413385" y="2427923"/>
                </a:lnTo>
                <a:cubicBezTo>
                  <a:pt x="238125" y="2427923"/>
                  <a:pt x="96203" y="2286000"/>
                  <a:pt x="96203" y="2110740"/>
                </a:cubicBezTo>
                <a:lnTo>
                  <a:pt x="0" y="450533"/>
                </a:lnTo>
                <a:lnTo>
                  <a:pt x="0" y="450533"/>
                </a:lnTo>
                <a:close/>
              </a:path>
            </a:pathLst>
          </a:cu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13500032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5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5" name="Google Shape;2405;gb1639293c5_1_1110"/>
          <p:cNvSpPr txBox="1"/>
          <p:nvPr/>
        </p:nvSpPr>
        <p:spPr>
          <a:xfrm>
            <a:off x="9523026" y="2757129"/>
            <a:ext cx="1438388" cy="13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https://learn.datacamp.com/projects/462 </a:t>
            </a:r>
            <a:endParaRPr sz="1200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(Last Accessed 8th Dec 2020)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6" name="Google Shape;2406;gb1639293c5_1_1110"/>
          <p:cNvSpPr/>
          <p:nvPr/>
        </p:nvSpPr>
        <p:spPr>
          <a:xfrm rot="-1820595">
            <a:off x="5198197" y="4873102"/>
            <a:ext cx="468947" cy="468869"/>
          </a:xfrm>
          <a:custGeom>
            <a:avLst/>
            <a:gdLst/>
            <a:ahLst/>
            <a:cxnLst/>
            <a:rect l="l" t="t" r="r" b="b"/>
            <a:pathLst>
              <a:path w="3948369" h="3947711" extrusionOk="0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7" name="Google Shape;2407;gb1639293c5_1_1110"/>
          <p:cNvSpPr/>
          <p:nvPr/>
        </p:nvSpPr>
        <p:spPr>
          <a:xfrm>
            <a:off x="7946483" y="4903741"/>
            <a:ext cx="496822" cy="493364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8" name="Google Shape;2408;gb1639293c5_1_1110"/>
          <p:cNvSpPr/>
          <p:nvPr/>
        </p:nvSpPr>
        <p:spPr>
          <a:xfrm>
            <a:off x="10746129" y="4931169"/>
            <a:ext cx="422254" cy="428529"/>
          </a:xfrm>
          <a:custGeom>
            <a:avLst/>
            <a:gdLst/>
            <a:ahLst/>
            <a:cxnLst/>
            <a:rect l="l" t="t" r="r" b="b"/>
            <a:pathLst>
              <a:path w="3186824" h="3060919" extrusionOk="0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09" name="Google Shape;2409;gb1639293c5_1_1110"/>
          <p:cNvSpPr/>
          <p:nvPr/>
        </p:nvSpPr>
        <p:spPr>
          <a:xfrm rot="-895885">
            <a:off x="1630509" y="2069251"/>
            <a:ext cx="476015" cy="412878"/>
          </a:xfrm>
          <a:custGeom>
            <a:avLst/>
            <a:gdLst/>
            <a:ahLst/>
            <a:cxnLst/>
            <a:rect l="l" t="t" r="r" b="b"/>
            <a:pathLst>
              <a:path w="4088377" h="3321003" extrusionOk="0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0" name="Google Shape;2410;gb1639293c5_1_1110"/>
          <p:cNvSpPr/>
          <p:nvPr/>
        </p:nvSpPr>
        <p:spPr>
          <a:xfrm rot="-1820595">
            <a:off x="4476390" y="2019812"/>
            <a:ext cx="468947" cy="468869"/>
          </a:xfrm>
          <a:custGeom>
            <a:avLst/>
            <a:gdLst/>
            <a:ahLst/>
            <a:cxnLst/>
            <a:rect l="l" t="t" r="r" b="b"/>
            <a:pathLst>
              <a:path w="3948369" h="3947711" extrusionOk="0">
                <a:moveTo>
                  <a:pt x="1024184" y="1327019"/>
                </a:moveTo>
                <a:cubicBezTo>
                  <a:pt x="953964" y="1286477"/>
                  <a:pt x="864174" y="1310536"/>
                  <a:pt x="823632" y="1380756"/>
                </a:cubicBezTo>
                <a:cubicBezTo>
                  <a:pt x="783091" y="1450976"/>
                  <a:pt x="807150" y="1540767"/>
                  <a:pt x="877370" y="1581308"/>
                </a:cubicBezTo>
                <a:cubicBezTo>
                  <a:pt x="947590" y="1621850"/>
                  <a:pt x="1037380" y="1597790"/>
                  <a:pt x="1077922" y="1527570"/>
                </a:cubicBezTo>
                <a:cubicBezTo>
                  <a:pt x="1118463" y="1457350"/>
                  <a:pt x="1094404" y="1367560"/>
                  <a:pt x="1024184" y="1327019"/>
                </a:cubicBezTo>
                <a:close/>
                <a:moveTo>
                  <a:pt x="3610643" y="2228121"/>
                </a:moveTo>
                <a:cubicBezTo>
                  <a:pt x="3600833" y="2220477"/>
                  <a:pt x="3589363" y="2214630"/>
                  <a:pt x="3576595" y="2211209"/>
                </a:cubicBezTo>
                <a:cubicBezTo>
                  <a:pt x="3525522" y="2197524"/>
                  <a:pt x="3473024" y="2227833"/>
                  <a:pt x="3459339" y="2278906"/>
                </a:cubicBezTo>
                <a:cubicBezTo>
                  <a:pt x="3445654" y="2329979"/>
                  <a:pt x="3475964" y="2382476"/>
                  <a:pt x="3527037" y="2396161"/>
                </a:cubicBezTo>
                <a:cubicBezTo>
                  <a:pt x="3578110" y="2409846"/>
                  <a:pt x="3630607" y="2379537"/>
                  <a:pt x="3644292" y="2328464"/>
                </a:cubicBezTo>
                <a:cubicBezTo>
                  <a:pt x="3654556" y="2290159"/>
                  <a:pt x="3640073" y="2251053"/>
                  <a:pt x="3610643" y="2228121"/>
                </a:cubicBezTo>
                <a:close/>
                <a:moveTo>
                  <a:pt x="3948369" y="2177025"/>
                </a:moveTo>
                <a:lnTo>
                  <a:pt x="3902391" y="2247588"/>
                </a:lnTo>
                <a:cubicBezTo>
                  <a:pt x="3840166" y="2207044"/>
                  <a:pt x="3769677" y="2184131"/>
                  <a:pt x="3697935" y="2180296"/>
                </a:cubicBezTo>
                <a:cubicBezTo>
                  <a:pt x="3737123" y="2226403"/>
                  <a:pt x="3753617" y="2290363"/>
                  <a:pt x="3736768" y="2353243"/>
                </a:cubicBezTo>
                <a:cubicBezTo>
                  <a:pt x="3709398" y="2455390"/>
                  <a:pt x="3604404" y="2516008"/>
                  <a:pt x="3502258" y="2488638"/>
                </a:cubicBezTo>
                <a:cubicBezTo>
                  <a:pt x="3400111" y="2461268"/>
                  <a:pt x="3339493" y="2356274"/>
                  <a:pt x="3366863" y="2254127"/>
                </a:cubicBezTo>
                <a:cubicBezTo>
                  <a:pt x="3381032" y="2201247"/>
                  <a:pt x="3416004" y="2159497"/>
                  <a:pt x="3460818" y="2135698"/>
                </a:cubicBezTo>
                <a:cubicBezTo>
                  <a:pt x="3436032" y="2129730"/>
                  <a:pt x="3409996" y="2129302"/>
                  <a:pt x="3383900" y="2133133"/>
                </a:cubicBezTo>
                <a:cubicBezTo>
                  <a:pt x="3331988" y="2140756"/>
                  <a:pt x="3285146" y="2164460"/>
                  <a:pt x="3249703" y="2200200"/>
                </a:cubicBezTo>
                <a:cubicBezTo>
                  <a:pt x="3299772" y="2410806"/>
                  <a:pt x="3262997" y="2663063"/>
                  <a:pt x="3111944" y="2983361"/>
                </a:cubicBezTo>
                <a:cubicBezTo>
                  <a:pt x="2900481" y="3337269"/>
                  <a:pt x="2604169" y="3479398"/>
                  <a:pt x="2264290" y="3473876"/>
                </a:cubicBezTo>
                <a:lnTo>
                  <a:pt x="1854414" y="3947711"/>
                </a:lnTo>
                <a:lnTo>
                  <a:pt x="1615515" y="3809782"/>
                </a:lnTo>
                <a:lnTo>
                  <a:pt x="1764774" y="3379707"/>
                </a:lnTo>
                <a:cubicBezTo>
                  <a:pt x="1587770" y="3319643"/>
                  <a:pt x="1405350" y="3232972"/>
                  <a:pt x="1221865" y="3127037"/>
                </a:cubicBezTo>
                <a:cubicBezTo>
                  <a:pt x="1120271" y="3068382"/>
                  <a:pt x="1025311" y="3004264"/>
                  <a:pt x="938291" y="2935309"/>
                </a:cubicBezTo>
                <a:lnTo>
                  <a:pt x="509476" y="3157353"/>
                </a:lnTo>
                <a:lnTo>
                  <a:pt x="247593" y="2999226"/>
                </a:lnTo>
                <a:lnTo>
                  <a:pt x="599626" y="2603610"/>
                </a:lnTo>
                <a:cubicBezTo>
                  <a:pt x="384783" y="2338553"/>
                  <a:pt x="289709" y="2193107"/>
                  <a:pt x="174176" y="1843897"/>
                </a:cubicBezTo>
                <a:lnTo>
                  <a:pt x="0" y="1381252"/>
                </a:lnTo>
                <a:lnTo>
                  <a:pt x="107522" y="1111013"/>
                </a:lnTo>
                <a:cubicBezTo>
                  <a:pt x="159316" y="1021302"/>
                  <a:pt x="259400" y="1099908"/>
                  <a:pt x="349113" y="1151702"/>
                </a:cubicBezTo>
                <a:lnTo>
                  <a:pt x="486246" y="1217020"/>
                </a:lnTo>
                <a:cubicBezTo>
                  <a:pt x="628225" y="1148493"/>
                  <a:pt x="768311" y="1094036"/>
                  <a:pt x="908721" y="1057007"/>
                </a:cubicBezTo>
                <a:cubicBezTo>
                  <a:pt x="1011476" y="947354"/>
                  <a:pt x="1021990" y="857768"/>
                  <a:pt x="976491" y="611195"/>
                </a:cubicBezTo>
                <a:cubicBezTo>
                  <a:pt x="1335325" y="817429"/>
                  <a:pt x="1326102" y="899150"/>
                  <a:pt x="1389221" y="1007976"/>
                </a:cubicBezTo>
                <a:cubicBezTo>
                  <a:pt x="1615807" y="1002289"/>
                  <a:pt x="1836555" y="1044211"/>
                  <a:pt x="2066828" y="1133629"/>
                </a:cubicBezTo>
                <a:cubicBezTo>
                  <a:pt x="2047082" y="1203277"/>
                  <a:pt x="2048342" y="1275855"/>
                  <a:pt x="2067080" y="1343672"/>
                </a:cubicBezTo>
                <a:cubicBezTo>
                  <a:pt x="2009772" y="1325329"/>
                  <a:pt x="1950048" y="1312156"/>
                  <a:pt x="1888409" y="1302802"/>
                </a:cubicBezTo>
                <a:lnTo>
                  <a:pt x="1831983" y="1466454"/>
                </a:lnTo>
                <a:cubicBezTo>
                  <a:pt x="2171713" y="1545279"/>
                  <a:pt x="2334158" y="1639067"/>
                  <a:pt x="2533793" y="1871644"/>
                </a:cubicBezTo>
                <a:lnTo>
                  <a:pt x="2655130" y="1752801"/>
                </a:lnTo>
                <a:cubicBezTo>
                  <a:pt x="2623271" y="1710443"/>
                  <a:pt x="2589631" y="1671169"/>
                  <a:pt x="2553401" y="1635762"/>
                </a:cubicBezTo>
                <a:cubicBezTo>
                  <a:pt x="2626342" y="1620812"/>
                  <a:pt x="2694472" y="1585039"/>
                  <a:pt x="2748239" y="1530606"/>
                </a:cubicBezTo>
                <a:cubicBezTo>
                  <a:pt x="2959801" y="1699876"/>
                  <a:pt x="3152007" y="1908367"/>
                  <a:pt x="3223775" y="2111154"/>
                </a:cubicBezTo>
                <a:cubicBezTo>
                  <a:pt x="3265103" y="2076949"/>
                  <a:pt x="3316077" y="2055387"/>
                  <a:pt x="3371292" y="2047279"/>
                </a:cubicBezTo>
                <a:cubicBezTo>
                  <a:pt x="3454199" y="2035105"/>
                  <a:pt x="3536665" y="2054733"/>
                  <a:pt x="3603728" y="2099347"/>
                </a:cubicBezTo>
                <a:cubicBezTo>
                  <a:pt x="3679156" y="2088543"/>
                  <a:pt x="3756158" y="2095770"/>
                  <a:pt x="3828792" y="2119628"/>
                </a:cubicBezTo>
                <a:cubicBezTo>
                  <a:pt x="3870454" y="2133311"/>
                  <a:pt x="3910678" y="2152466"/>
                  <a:pt x="3948369" y="2177025"/>
                </a:cubicBezTo>
                <a:close/>
                <a:moveTo>
                  <a:pt x="2661401" y="883270"/>
                </a:moveTo>
                <a:cubicBezTo>
                  <a:pt x="2838812" y="985699"/>
                  <a:pt x="2899598" y="1212554"/>
                  <a:pt x="2797170" y="1389966"/>
                </a:cubicBezTo>
                <a:cubicBezTo>
                  <a:pt x="2694741" y="1567377"/>
                  <a:pt x="2467885" y="1628163"/>
                  <a:pt x="2290474" y="1525735"/>
                </a:cubicBezTo>
                <a:cubicBezTo>
                  <a:pt x="2113063" y="1423306"/>
                  <a:pt x="2052277" y="1196450"/>
                  <a:pt x="2154705" y="1019039"/>
                </a:cubicBezTo>
                <a:cubicBezTo>
                  <a:pt x="2257134" y="841627"/>
                  <a:pt x="2483990" y="780842"/>
                  <a:pt x="2661401" y="883270"/>
                </a:cubicBezTo>
                <a:close/>
                <a:moveTo>
                  <a:pt x="2494139" y="49756"/>
                </a:moveTo>
                <a:cubicBezTo>
                  <a:pt x="2671551" y="152184"/>
                  <a:pt x="2732337" y="379040"/>
                  <a:pt x="2629908" y="556451"/>
                </a:cubicBezTo>
                <a:cubicBezTo>
                  <a:pt x="2527480" y="733863"/>
                  <a:pt x="2300624" y="794648"/>
                  <a:pt x="2123212" y="692220"/>
                </a:cubicBezTo>
                <a:cubicBezTo>
                  <a:pt x="1945801" y="589791"/>
                  <a:pt x="1885015" y="362936"/>
                  <a:pt x="1987444" y="185524"/>
                </a:cubicBezTo>
                <a:cubicBezTo>
                  <a:pt x="2089872" y="8113"/>
                  <a:pt x="2316728" y="-52673"/>
                  <a:pt x="2494139" y="497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1" name="Google Shape;2411;gb1639293c5_1_1110"/>
          <p:cNvSpPr/>
          <p:nvPr/>
        </p:nvSpPr>
        <p:spPr>
          <a:xfrm>
            <a:off x="7224676" y="2050451"/>
            <a:ext cx="496822" cy="493364"/>
          </a:xfrm>
          <a:custGeom>
            <a:avLst/>
            <a:gdLst/>
            <a:ahLst/>
            <a:cxnLst/>
            <a:rect l="l" t="t" r="r" b="b"/>
            <a:pathLst>
              <a:path w="3821708" h="3795110" extrusionOk="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2" name="Google Shape;2412;gb1639293c5_1_1110"/>
          <p:cNvSpPr/>
          <p:nvPr/>
        </p:nvSpPr>
        <p:spPr>
          <a:xfrm>
            <a:off x="10024322" y="2077879"/>
            <a:ext cx="422254" cy="428529"/>
          </a:xfrm>
          <a:custGeom>
            <a:avLst/>
            <a:gdLst/>
            <a:ahLst/>
            <a:cxnLst/>
            <a:rect l="l" t="t" r="r" b="b"/>
            <a:pathLst>
              <a:path w="3186824" h="3060919" extrusionOk="0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13" name="Google Shape;2413;gb1639293c5_1_1110"/>
          <p:cNvSpPr txBox="1">
            <a:spLocks noGrp="1"/>
          </p:cNvSpPr>
          <p:nvPr>
            <p:ph type="title"/>
          </p:nvPr>
        </p:nvSpPr>
        <p:spPr>
          <a:xfrm>
            <a:off x="1154953" y="973668"/>
            <a:ext cx="8761500" cy="707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</a:t>
            </a:r>
            <a:endParaRPr/>
          </a:p>
        </p:txBody>
      </p:sp>
      <p:pic>
        <p:nvPicPr>
          <p:cNvPr id="2414" name="Google Shape;2414;gb1639293c5_1_1110"/>
          <p:cNvPicPr preferRelativeResize="0"/>
          <p:nvPr/>
        </p:nvPicPr>
        <p:blipFill rotWithShape="1">
          <a:blip r:embed="rId3">
            <a:alphaModFix/>
          </a:blip>
          <a:srcRect l="25909" t="13946" r="26705" b="28015"/>
          <a:stretch/>
        </p:blipFill>
        <p:spPr>
          <a:xfrm>
            <a:off x="9967925" y="0"/>
            <a:ext cx="1765720" cy="1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2"/>
          <p:cNvSpPr txBox="1">
            <a:spLocks noGrp="1"/>
          </p:cNvSpPr>
          <p:nvPr>
            <p:ph type="body" idx="1"/>
          </p:nvPr>
        </p:nvSpPr>
        <p:spPr>
          <a:xfrm>
            <a:off x="309404" y="65533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>
                <a:solidFill>
                  <a:schemeClr val="lt1"/>
                </a:solidFill>
              </a:rPr>
              <a:t>WORK DONE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0" name="Google Shape;2420;p22"/>
          <p:cNvSpPr/>
          <p:nvPr/>
        </p:nvSpPr>
        <p:spPr>
          <a:xfrm rot="-2792611">
            <a:off x="-77862" y="1819297"/>
            <a:ext cx="3991033" cy="3949389"/>
          </a:xfrm>
          <a:custGeom>
            <a:avLst/>
            <a:gdLst/>
            <a:ahLst/>
            <a:cxnLst/>
            <a:rect l="l" t="t" r="r" b="b"/>
            <a:pathLst>
              <a:path w="3378518" h="3343265" extrusionOk="0">
                <a:moveTo>
                  <a:pt x="890036" y="1777279"/>
                </a:moveTo>
                <a:lnTo>
                  <a:pt x="867690" y="1772294"/>
                </a:lnTo>
                <a:lnTo>
                  <a:pt x="874046" y="1768943"/>
                </a:lnTo>
                <a:lnTo>
                  <a:pt x="890036" y="1777279"/>
                </a:lnTo>
                <a:close/>
                <a:moveTo>
                  <a:pt x="910377" y="1787884"/>
                </a:moveTo>
                <a:lnTo>
                  <a:pt x="909725" y="1788361"/>
                </a:lnTo>
                <a:lnTo>
                  <a:pt x="905259" y="1785216"/>
                </a:lnTo>
                <a:lnTo>
                  <a:pt x="910377" y="1787884"/>
                </a:lnTo>
                <a:close/>
                <a:moveTo>
                  <a:pt x="2052499" y="409197"/>
                </a:moveTo>
                <a:cubicBezTo>
                  <a:pt x="1855567" y="522139"/>
                  <a:pt x="1723377" y="734475"/>
                  <a:pt x="1721848" y="978193"/>
                </a:cubicBezTo>
                <a:cubicBezTo>
                  <a:pt x="1720653" y="1168568"/>
                  <a:pt x="1719459" y="1358943"/>
                  <a:pt x="1718264" y="1549318"/>
                </a:cubicBezTo>
                <a:lnTo>
                  <a:pt x="1553358" y="1712169"/>
                </a:lnTo>
                <a:lnTo>
                  <a:pt x="982233" y="1708585"/>
                </a:lnTo>
                <a:cubicBezTo>
                  <a:pt x="755048" y="1707160"/>
                  <a:pt x="553704" y="1819601"/>
                  <a:pt x="438132" y="1996240"/>
                </a:cubicBezTo>
                <a:lnTo>
                  <a:pt x="1327831" y="2935982"/>
                </a:lnTo>
                <a:cubicBezTo>
                  <a:pt x="1517741" y="2823547"/>
                  <a:pt x="1642874" y="2616160"/>
                  <a:pt x="1644360" y="2379076"/>
                </a:cubicBezTo>
                <a:cubicBezTo>
                  <a:pt x="1645555" y="2188701"/>
                  <a:pt x="1646749" y="1998326"/>
                  <a:pt x="1647944" y="1807951"/>
                </a:cubicBezTo>
                <a:lnTo>
                  <a:pt x="1812850" y="1645100"/>
                </a:lnTo>
                <a:lnTo>
                  <a:pt x="2383975" y="1648684"/>
                </a:lnTo>
                <a:cubicBezTo>
                  <a:pt x="2530062" y="1649601"/>
                  <a:pt x="2665464" y="1603436"/>
                  <a:pt x="2775160" y="1524061"/>
                </a:cubicBezTo>
                <a:lnTo>
                  <a:pt x="2793741" y="1508778"/>
                </a:lnTo>
                <a:lnTo>
                  <a:pt x="2816322" y="1508471"/>
                </a:lnTo>
                <a:lnTo>
                  <a:pt x="2806599" y="1498202"/>
                </a:lnTo>
                <a:lnTo>
                  <a:pt x="2837773" y="1472561"/>
                </a:lnTo>
                <a:cubicBezTo>
                  <a:pt x="2877299" y="1435719"/>
                  <a:pt x="2912231" y="1394008"/>
                  <a:pt x="2941609" y="1348315"/>
                </a:cubicBezTo>
                <a:lnTo>
                  <a:pt x="2052499" y="409197"/>
                </a:lnTo>
                <a:close/>
                <a:moveTo>
                  <a:pt x="2174049" y="52146"/>
                </a:moveTo>
                <a:lnTo>
                  <a:pt x="3332823" y="1276097"/>
                </a:lnTo>
                <a:cubicBezTo>
                  <a:pt x="3396186" y="1343023"/>
                  <a:pt x="3393298" y="1448638"/>
                  <a:pt x="3326372" y="1512000"/>
                </a:cubicBezTo>
                <a:cubicBezTo>
                  <a:pt x="3259446" y="1575361"/>
                  <a:pt x="3153829" y="1572473"/>
                  <a:pt x="3090468" y="1505547"/>
                </a:cubicBezTo>
                <a:lnTo>
                  <a:pt x="3073378" y="1487496"/>
                </a:lnTo>
                <a:cubicBezTo>
                  <a:pt x="2919662" y="1701713"/>
                  <a:pt x="2666991" y="1838843"/>
                  <a:pt x="2382792" y="1837062"/>
                </a:cubicBezTo>
                <a:lnTo>
                  <a:pt x="1832752" y="1833609"/>
                </a:lnTo>
                <a:lnTo>
                  <a:pt x="1832752" y="2374892"/>
                </a:lnTo>
                <a:cubicBezTo>
                  <a:pt x="1832752" y="2668478"/>
                  <a:pt x="1684730" y="2927490"/>
                  <a:pt x="1457702" y="3079064"/>
                </a:cubicBezTo>
                <a:cubicBezTo>
                  <a:pt x="1509390" y="3144226"/>
                  <a:pt x="1502268" y="3238971"/>
                  <a:pt x="1440373" y="3297572"/>
                </a:cubicBezTo>
                <a:cubicBezTo>
                  <a:pt x="1373447" y="3360933"/>
                  <a:pt x="1267830" y="3358045"/>
                  <a:pt x="1204469" y="3291119"/>
                </a:cubicBezTo>
                <a:lnTo>
                  <a:pt x="45693" y="2067168"/>
                </a:lnTo>
                <a:cubicBezTo>
                  <a:pt x="-17668" y="2000245"/>
                  <a:pt x="-14779" y="1894627"/>
                  <a:pt x="52146" y="1831267"/>
                </a:cubicBezTo>
                <a:cubicBezTo>
                  <a:pt x="119072" y="1767904"/>
                  <a:pt x="224687" y="1770794"/>
                  <a:pt x="288050" y="1837718"/>
                </a:cubicBezTo>
                <a:lnTo>
                  <a:pt x="305161" y="1855791"/>
                </a:lnTo>
                <a:cubicBezTo>
                  <a:pt x="457589" y="1650481"/>
                  <a:pt x="702601" y="1520187"/>
                  <a:pt x="978047" y="1520187"/>
                </a:cubicBezTo>
                <a:lnTo>
                  <a:pt x="1530057" y="1520187"/>
                </a:lnTo>
                <a:cubicBezTo>
                  <a:pt x="1531194" y="1339127"/>
                  <a:pt x="1532330" y="1158068"/>
                  <a:pt x="1533467" y="977008"/>
                </a:cubicBezTo>
                <a:cubicBezTo>
                  <a:pt x="1535338" y="678827"/>
                  <a:pt x="1689679" y="417271"/>
                  <a:pt x="1923558" y="268587"/>
                </a:cubicBezTo>
                <a:cubicBezTo>
                  <a:pt x="1868853" y="203019"/>
                  <a:pt x="1874955" y="105520"/>
                  <a:pt x="1938145" y="45695"/>
                </a:cubicBezTo>
                <a:cubicBezTo>
                  <a:pt x="2005071" y="-17668"/>
                  <a:pt x="2110688" y="-14780"/>
                  <a:pt x="2174049" y="521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421" name="Google Shape;2421;p22"/>
          <p:cNvGrpSpPr/>
          <p:nvPr/>
        </p:nvGrpSpPr>
        <p:grpSpPr>
          <a:xfrm>
            <a:off x="1264768" y="3081543"/>
            <a:ext cx="1287667" cy="1993003"/>
            <a:chOff x="1321412" y="3081543"/>
            <a:chExt cx="1287667" cy="1993003"/>
          </a:xfrm>
        </p:grpSpPr>
        <p:grpSp>
          <p:nvGrpSpPr>
            <p:cNvPr id="2422" name="Google Shape;2422;p22"/>
            <p:cNvGrpSpPr/>
            <p:nvPr/>
          </p:nvGrpSpPr>
          <p:grpSpPr>
            <a:xfrm>
              <a:off x="1321412" y="4299009"/>
              <a:ext cx="1287667" cy="775537"/>
              <a:chOff x="1321412" y="4201905"/>
              <a:chExt cx="1287667" cy="775537"/>
            </a:xfrm>
          </p:grpSpPr>
          <p:sp>
            <p:nvSpPr>
              <p:cNvPr id="2423" name="Google Shape;2423;p22"/>
              <p:cNvSpPr/>
              <p:nvPr/>
            </p:nvSpPr>
            <p:spPr>
              <a:xfrm>
                <a:off x="1390918" y="4616726"/>
                <a:ext cx="360715" cy="36071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24" name="Google Shape;2424;p22"/>
              <p:cNvSpPr/>
              <p:nvPr/>
            </p:nvSpPr>
            <p:spPr>
              <a:xfrm>
                <a:off x="1417772" y="4643580"/>
                <a:ext cx="307007" cy="307007"/>
              </a:xfrm>
              <a:prstGeom prst="ellipse">
                <a:avLst/>
              </a:prstGeom>
              <a:solidFill>
                <a:schemeClr val="accent4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25" name="Google Shape;2425;p22"/>
              <p:cNvSpPr/>
              <p:nvPr/>
            </p:nvSpPr>
            <p:spPr>
              <a:xfrm>
                <a:off x="1620404" y="4201905"/>
                <a:ext cx="360715" cy="36071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26" name="Google Shape;2426;p22"/>
              <p:cNvSpPr/>
              <p:nvPr/>
            </p:nvSpPr>
            <p:spPr>
              <a:xfrm>
                <a:off x="1647258" y="4228759"/>
                <a:ext cx="307007" cy="307007"/>
              </a:xfrm>
              <a:prstGeom prst="ellipse">
                <a:avLst/>
              </a:prstGeom>
              <a:solidFill>
                <a:schemeClr val="accent4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27" name="Google Shape;2427;p22"/>
              <p:cNvSpPr/>
              <p:nvPr/>
            </p:nvSpPr>
            <p:spPr>
              <a:xfrm>
                <a:off x="1902506" y="4325355"/>
                <a:ext cx="360715" cy="36071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28" name="Google Shape;2428;p22"/>
              <p:cNvSpPr/>
              <p:nvPr/>
            </p:nvSpPr>
            <p:spPr>
              <a:xfrm>
                <a:off x="1929360" y="4352209"/>
                <a:ext cx="307007" cy="307007"/>
              </a:xfrm>
              <a:prstGeom prst="ellipse">
                <a:avLst/>
              </a:prstGeom>
              <a:solidFill>
                <a:schemeClr val="accent4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29" name="Google Shape;2429;p22"/>
              <p:cNvSpPr/>
              <p:nvPr/>
            </p:nvSpPr>
            <p:spPr>
              <a:xfrm>
                <a:off x="1612344" y="4521377"/>
                <a:ext cx="360715" cy="36071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0" name="Google Shape;2430;p22"/>
              <p:cNvSpPr/>
              <p:nvPr/>
            </p:nvSpPr>
            <p:spPr>
              <a:xfrm>
                <a:off x="1639198" y="4548231"/>
                <a:ext cx="307007" cy="307007"/>
              </a:xfrm>
              <a:prstGeom prst="ellipse">
                <a:avLst/>
              </a:prstGeom>
              <a:solidFill>
                <a:schemeClr val="accent4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1" name="Google Shape;2431;p22"/>
              <p:cNvSpPr/>
              <p:nvPr/>
            </p:nvSpPr>
            <p:spPr>
              <a:xfrm>
                <a:off x="1321412" y="4368854"/>
                <a:ext cx="360715" cy="36071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2" name="Google Shape;2432;p22"/>
              <p:cNvSpPr/>
              <p:nvPr/>
            </p:nvSpPr>
            <p:spPr>
              <a:xfrm>
                <a:off x="1348266" y="4395708"/>
                <a:ext cx="307007" cy="307007"/>
              </a:xfrm>
              <a:prstGeom prst="ellipse">
                <a:avLst/>
              </a:prstGeom>
              <a:solidFill>
                <a:schemeClr val="accent4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3" name="Google Shape;2433;p22"/>
              <p:cNvSpPr/>
              <p:nvPr/>
            </p:nvSpPr>
            <p:spPr>
              <a:xfrm>
                <a:off x="1920298" y="4598601"/>
                <a:ext cx="360715" cy="36071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4" name="Google Shape;2434;p22"/>
              <p:cNvSpPr/>
              <p:nvPr/>
            </p:nvSpPr>
            <p:spPr>
              <a:xfrm>
                <a:off x="1947152" y="4625455"/>
                <a:ext cx="307007" cy="307007"/>
              </a:xfrm>
              <a:prstGeom prst="ellipse">
                <a:avLst/>
              </a:prstGeom>
              <a:solidFill>
                <a:schemeClr val="accent4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5" name="Google Shape;2435;p22"/>
              <p:cNvSpPr/>
              <p:nvPr/>
            </p:nvSpPr>
            <p:spPr>
              <a:xfrm>
                <a:off x="2248364" y="4590297"/>
                <a:ext cx="360715" cy="36071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6" name="Google Shape;2436;p22"/>
              <p:cNvSpPr/>
              <p:nvPr/>
            </p:nvSpPr>
            <p:spPr>
              <a:xfrm>
                <a:off x="2275218" y="4617151"/>
                <a:ext cx="307007" cy="307007"/>
              </a:xfrm>
              <a:prstGeom prst="ellipse">
                <a:avLst/>
              </a:prstGeom>
              <a:solidFill>
                <a:schemeClr val="accent4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7" name="Google Shape;2437;p22"/>
              <p:cNvSpPr/>
              <p:nvPr/>
            </p:nvSpPr>
            <p:spPr>
              <a:xfrm>
                <a:off x="2224325" y="4311927"/>
                <a:ext cx="360715" cy="360716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8" name="Google Shape;2438;p22"/>
              <p:cNvSpPr/>
              <p:nvPr/>
            </p:nvSpPr>
            <p:spPr>
              <a:xfrm>
                <a:off x="2251179" y="4338781"/>
                <a:ext cx="307007" cy="307007"/>
              </a:xfrm>
              <a:prstGeom prst="ellipse">
                <a:avLst/>
              </a:prstGeom>
              <a:solidFill>
                <a:schemeClr val="accent4"/>
              </a:solidFill>
              <a:ln w="19050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2439" name="Google Shape;2439;p22"/>
            <p:cNvSpPr/>
            <p:nvPr/>
          </p:nvSpPr>
          <p:spPr>
            <a:xfrm>
              <a:off x="1509865" y="4789692"/>
              <a:ext cx="122821" cy="199846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0" name="Google Shape;2440;p22"/>
            <p:cNvSpPr/>
            <p:nvPr/>
          </p:nvSpPr>
          <p:spPr>
            <a:xfrm>
              <a:off x="1739351" y="4374871"/>
              <a:ext cx="122821" cy="199846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1" name="Google Shape;2441;p22"/>
            <p:cNvSpPr/>
            <p:nvPr/>
          </p:nvSpPr>
          <p:spPr>
            <a:xfrm>
              <a:off x="2021453" y="4498321"/>
              <a:ext cx="122821" cy="199846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2" name="Google Shape;2442;p22"/>
            <p:cNvSpPr/>
            <p:nvPr/>
          </p:nvSpPr>
          <p:spPr>
            <a:xfrm>
              <a:off x="1731291" y="4694343"/>
              <a:ext cx="122821" cy="199846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3" name="Google Shape;2443;p22"/>
            <p:cNvSpPr/>
            <p:nvPr/>
          </p:nvSpPr>
          <p:spPr>
            <a:xfrm>
              <a:off x="1440359" y="4541820"/>
              <a:ext cx="122821" cy="199846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4" name="Google Shape;2444;p22"/>
            <p:cNvSpPr/>
            <p:nvPr/>
          </p:nvSpPr>
          <p:spPr>
            <a:xfrm>
              <a:off x="2039245" y="4771567"/>
              <a:ext cx="122821" cy="199846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5" name="Google Shape;2445;p22"/>
            <p:cNvSpPr/>
            <p:nvPr/>
          </p:nvSpPr>
          <p:spPr>
            <a:xfrm>
              <a:off x="2367311" y="4763263"/>
              <a:ext cx="122821" cy="199846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6" name="Google Shape;2446;p22"/>
            <p:cNvSpPr/>
            <p:nvPr/>
          </p:nvSpPr>
          <p:spPr>
            <a:xfrm>
              <a:off x="2343272" y="4484893"/>
              <a:ext cx="122821" cy="199846"/>
            </a:xfrm>
            <a:custGeom>
              <a:avLst/>
              <a:gdLst/>
              <a:ahLst/>
              <a:cxnLst/>
              <a:rect l="l" t="t" r="r" b="b"/>
              <a:pathLst>
                <a:path w="3636337" h="7138182" extrusionOk="0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7" name="Google Shape;2447;p22"/>
            <p:cNvSpPr/>
            <p:nvPr/>
          </p:nvSpPr>
          <p:spPr>
            <a:xfrm rot="10800000">
              <a:off x="1414145" y="3081543"/>
              <a:ext cx="1117827" cy="577974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8" name="Google Shape;2448;p22"/>
            <p:cNvSpPr/>
            <p:nvPr/>
          </p:nvSpPr>
          <p:spPr>
            <a:xfrm>
              <a:off x="1948025" y="3581970"/>
              <a:ext cx="42549" cy="85097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49" name="Google Shape;2449;p22"/>
            <p:cNvSpPr/>
            <p:nvPr/>
          </p:nvSpPr>
          <p:spPr>
            <a:xfrm>
              <a:off x="2243089" y="4426649"/>
              <a:ext cx="323186" cy="323186"/>
            </a:xfrm>
            <a:prstGeom prst="donut">
              <a:avLst>
                <a:gd name="adj" fmla="val 41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450" name="Google Shape;2450;p22"/>
          <p:cNvGrpSpPr/>
          <p:nvPr/>
        </p:nvGrpSpPr>
        <p:grpSpPr>
          <a:xfrm>
            <a:off x="8112110" y="2331077"/>
            <a:ext cx="4080211" cy="2359272"/>
            <a:chOff x="3866265" y="-8057"/>
            <a:chExt cx="4217708" cy="1150415"/>
          </a:xfrm>
        </p:grpSpPr>
        <p:sp>
          <p:nvSpPr>
            <p:cNvPr id="2451" name="Google Shape;2451;p22"/>
            <p:cNvSpPr txBox="1"/>
            <p:nvPr/>
          </p:nvSpPr>
          <p:spPr>
            <a:xfrm>
              <a:off x="3866273" y="151758"/>
              <a:ext cx="4217700" cy="99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b="1">
                  <a:solidFill>
                    <a:srgbClr val="3F3F3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Understanding and creating the core of Tableau </a:t>
              </a:r>
              <a:endParaRPr b="1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Char char="●"/>
              </a:pPr>
              <a:r>
                <a:rPr lang="en-US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Differentiating the datasets</a:t>
              </a:r>
              <a:endParaRPr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Char char="●"/>
              </a:pPr>
              <a:r>
                <a:rPr lang="en-US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Visualize COVID 19 Dataset </a:t>
              </a:r>
              <a:endParaRPr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Char char="●"/>
              </a:pPr>
              <a:r>
                <a:rPr lang="en-US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Showed the complete Demonstration in the Presentation</a:t>
              </a:r>
              <a:endParaRPr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Char char="●"/>
              </a:pPr>
              <a:r>
                <a:rPr lang="en-US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Visualization in python project</a:t>
              </a:r>
              <a:endParaRPr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Char char="●"/>
              </a:pPr>
              <a:r>
                <a:rPr lang="en-US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Presentation creation and ideas</a:t>
              </a:r>
              <a:endParaRPr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457200" lvl="0" indent="-3175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Char char="●"/>
              </a:pPr>
              <a:r>
                <a:rPr lang="en-US" b="1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Understanding the basic concept of both the projects in python and R</a:t>
              </a:r>
              <a:endParaRPr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452" name="Google Shape;2452;p22"/>
            <p:cNvSpPr txBox="1"/>
            <p:nvPr/>
          </p:nvSpPr>
          <p:spPr>
            <a:xfrm>
              <a:off x="3866265" y="-8057"/>
              <a:ext cx="421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>
                  <a:solidFill>
                    <a:schemeClr val="accent4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MAITRY JARIWALA(1275288)</a:t>
              </a:r>
              <a:endParaRPr sz="1600" b="1" i="0" u="none" strike="noStrike" cap="none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2453" name="Google Shape;2453;p22"/>
          <p:cNvGrpSpPr/>
          <p:nvPr/>
        </p:nvGrpSpPr>
        <p:grpSpPr>
          <a:xfrm>
            <a:off x="3523850" y="1856971"/>
            <a:ext cx="4217700" cy="2798462"/>
            <a:chOff x="3866261" y="1442486"/>
            <a:chExt cx="4217700" cy="1151346"/>
          </a:xfrm>
        </p:grpSpPr>
        <p:sp>
          <p:nvSpPr>
            <p:cNvPr id="2454" name="Google Shape;2454;p22"/>
            <p:cNvSpPr txBox="1"/>
            <p:nvPr/>
          </p:nvSpPr>
          <p:spPr>
            <a:xfrm>
              <a:off x="3866261" y="1588532"/>
              <a:ext cx="4217700" cy="1005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Understanding R and doing crash course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(Harvard Data Science certificate in R)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Datacamp python course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Installing and running r environment and R-studio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software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Understanding the basic concept of both projects in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python and R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Making the report in a proper structure and explaining it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Understanding working of Tableau software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Presentation Creation and ideas </a:t>
              </a:r>
              <a:endParaRPr sz="1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5" name="Google Shape;2455;p22"/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800" b="1">
                  <a:solidFill>
                    <a:schemeClr val="accent2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MEHREET SINGH BAJAJ (1274698) </a:t>
              </a:r>
              <a:endParaRPr sz="1800" b="1" i="0" u="none" strike="noStrike" cap="none">
                <a:solidFill>
                  <a:schemeClr val="accent2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456" name="Google Shape;2456;p22"/>
          <p:cNvGrpSpPr/>
          <p:nvPr/>
        </p:nvGrpSpPr>
        <p:grpSpPr>
          <a:xfrm>
            <a:off x="8111950" y="4913090"/>
            <a:ext cx="4217700" cy="1687697"/>
            <a:chOff x="3866265" y="1161021"/>
            <a:chExt cx="4217700" cy="1460704"/>
          </a:xfrm>
        </p:grpSpPr>
        <p:sp>
          <p:nvSpPr>
            <p:cNvPr id="2457" name="Google Shape;2457;p22"/>
            <p:cNvSpPr txBox="1"/>
            <p:nvPr/>
          </p:nvSpPr>
          <p:spPr>
            <a:xfrm>
              <a:off x="3866265" y="1499724"/>
              <a:ext cx="4217700" cy="112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Reducing Traffic Mortality in The USA</a:t>
              </a: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Understanding Concepts of Python3</a:t>
              </a: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Machine Learning Algorithms,</a:t>
              </a: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Installation of Python3, WinPY and Jupyter Notebook,</a:t>
              </a: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Coding, Development and Deployment of Project)</a:t>
              </a: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• Report For Project 2 :- Reducing Traffic Mortality in</a:t>
              </a: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The USA.</a:t>
              </a:r>
              <a:endParaRPr sz="1200" b="1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58" name="Google Shape;2458;p22"/>
            <p:cNvSpPr txBox="1"/>
            <p:nvPr/>
          </p:nvSpPr>
          <p:spPr>
            <a:xfrm>
              <a:off x="3866265" y="1161021"/>
              <a:ext cx="4217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1">
                  <a:solidFill>
                    <a:schemeClr val="accen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MOHAMMED SAFWAN ASLAM KAZI</a:t>
              </a:r>
              <a:endParaRPr sz="16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459" name="Google Shape;2459;p22"/>
          <p:cNvSpPr txBox="1"/>
          <p:nvPr/>
        </p:nvSpPr>
        <p:spPr>
          <a:xfrm>
            <a:off x="3523850" y="4565050"/>
            <a:ext cx="4409100" cy="30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</a:pPr>
            <a:r>
              <a:rPr lang="en-US" sz="1800" b="1">
                <a:solidFill>
                  <a:srgbClr val="CC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RISHABH BADJATYA(1270662)</a:t>
            </a:r>
            <a:endParaRPr sz="1800" b="1">
              <a:solidFill>
                <a:srgbClr val="CC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Created a Synchronized Dashboard in Tableau  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Plot various Graphs 📈 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Visualize COVID 19 Dataset 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Showed the complete Demonstration in the Presentation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Visualization in python project 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Manipulation in Python Project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Tableau 2020 : A-Z : Hands on Tableau Training for Data Scinece - Udemy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Century Gothic"/>
              <a:buChar char="●"/>
            </a:pPr>
            <a:r>
              <a:rPr lang="en-US" sz="1200" b="1">
                <a:latin typeface="Century Gothic"/>
                <a:ea typeface="Century Gothic"/>
                <a:cs typeface="Century Gothic"/>
                <a:sym typeface="Century Gothic"/>
              </a:rPr>
              <a:t>Data Visualization in Tableau : Data Camp</a:t>
            </a:r>
            <a:endParaRPr sz="12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60" name="Google Shape;2460;p22"/>
          <p:cNvPicPr preferRelativeResize="0"/>
          <p:nvPr/>
        </p:nvPicPr>
        <p:blipFill rotWithShape="1">
          <a:blip r:embed="rId3">
            <a:alphaModFix/>
          </a:blip>
          <a:srcRect l="25909" t="13946" r="26705" b="28015"/>
          <a:stretch/>
        </p:blipFill>
        <p:spPr>
          <a:xfrm>
            <a:off x="9971525" y="0"/>
            <a:ext cx="1765720" cy="175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6"/>
          <p:cNvSpPr txBox="1">
            <a:spLocks noGrp="1"/>
          </p:cNvSpPr>
          <p:nvPr>
            <p:ph type="body" idx="1"/>
          </p:nvPr>
        </p:nvSpPr>
        <p:spPr>
          <a:xfrm>
            <a:off x="267611" y="830317"/>
            <a:ext cx="11573197" cy="724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>
                <a:solidFill>
                  <a:schemeClr val="lt1"/>
                </a:solidFill>
              </a:rPr>
              <a:t>HOW TO OVERCOME ?</a:t>
            </a:r>
            <a:endParaRPr/>
          </a:p>
        </p:txBody>
      </p:sp>
      <p:grpSp>
        <p:nvGrpSpPr>
          <p:cNvPr id="1447" name="Google Shape;1447;p6"/>
          <p:cNvGrpSpPr/>
          <p:nvPr/>
        </p:nvGrpSpPr>
        <p:grpSpPr>
          <a:xfrm>
            <a:off x="6090865" y="1836113"/>
            <a:ext cx="2666408" cy="2518823"/>
            <a:chOff x="1073349" y="1563708"/>
            <a:chExt cx="2666408" cy="2518823"/>
          </a:xfrm>
        </p:grpSpPr>
        <p:pic>
          <p:nvPicPr>
            <p:cNvPr id="1448" name="Google Shape;1448;p6" descr="E:\002-KIMS BUSINESS\007-04-1-FIVERR\01-PPT-TEMPLATE\COVER-PSD\05-cut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7200000" flipH="1">
              <a:off x="538723" y="2656414"/>
              <a:ext cx="2715991" cy="333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9" name="Google Shape;1449;p6"/>
            <p:cNvGrpSpPr/>
            <p:nvPr/>
          </p:nvGrpSpPr>
          <p:grpSpPr>
            <a:xfrm>
              <a:off x="1274423" y="2018710"/>
              <a:ext cx="2465334" cy="1608820"/>
              <a:chOff x="1274423" y="2018710"/>
              <a:chExt cx="2465334" cy="1608820"/>
            </a:xfrm>
          </p:grpSpPr>
          <p:sp>
            <p:nvSpPr>
              <p:cNvPr id="1450" name="Google Shape;1450;p6"/>
              <p:cNvSpPr/>
              <p:nvPr/>
            </p:nvSpPr>
            <p:spPr>
              <a:xfrm rot="-7185135" flipH="1">
                <a:off x="1487101" y="2457044"/>
                <a:ext cx="661487" cy="873760"/>
              </a:xfrm>
              <a:prstGeom prst="parallelogram">
                <a:avLst>
                  <a:gd name="adj" fmla="val 76778"/>
                </a:avLst>
              </a:prstGeom>
              <a:solidFill>
                <a:srgbClr val="576C1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51" name="Google Shape;1451;p6"/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/>
                <a:ahLst/>
                <a:cxnLst/>
                <a:rect l="l" t="t" r="r" b="b"/>
                <a:pathLst>
                  <a:path w="2210987" h="1608820" extrusionOk="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452" name="Google Shape;1452;p6"/>
          <p:cNvGrpSpPr/>
          <p:nvPr/>
        </p:nvGrpSpPr>
        <p:grpSpPr>
          <a:xfrm>
            <a:off x="3063372" y="1744786"/>
            <a:ext cx="2666408" cy="2518823"/>
            <a:chOff x="1073349" y="1563708"/>
            <a:chExt cx="2666408" cy="2518823"/>
          </a:xfrm>
        </p:grpSpPr>
        <p:pic>
          <p:nvPicPr>
            <p:cNvPr id="1453" name="Google Shape;1453;p6" descr="E:\002-KIMS BUSINESS\007-04-1-FIVERR\01-PPT-TEMPLATE\COVER-PSD\05-cut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7200000" flipH="1">
              <a:off x="538723" y="2656414"/>
              <a:ext cx="2715991" cy="333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4" name="Google Shape;1454;p6"/>
            <p:cNvGrpSpPr/>
            <p:nvPr/>
          </p:nvGrpSpPr>
          <p:grpSpPr>
            <a:xfrm>
              <a:off x="1274423" y="2018710"/>
              <a:ext cx="2465334" cy="1608820"/>
              <a:chOff x="1274423" y="2018710"/>
              <a:chExt cx="2465334" cy="1608820"/>
            </a:xfrm>
          </p:grpSpPr>
          <p:sp>
            <p:nvSpPr>
              <p:cNvPr id="1455" name="Google Shape;1455;p6"/>
              <p:cNvSpPr/>
              <p:nvPr/>
            </p:nvSpPr>
            <p:spPr>
              <a:xfrm rot="-7185135" flipH="1">
                <a:off x="1487101" y="2457044"/>
                <a:ext cx="661487" cy="873760"/>
              </a:xfrm>
              <a:prstGeom prst="parallelogram">
                <a:avLst>
                  <a:gd name="adj" fmla="val 76778"/>
                </a:avLst>
              </a:prstGeom>
              <a:solidFill>
                <a:srgbClr val="7D660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56" name="Google Shape;1456;p6"/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/>
                <a:ahLst/>
                <a:cxnLst/>
                <a:rect l="l" t="t" r="r" b="b"/>
                <a:pathLst>
                  <a:path w="2210987" h="1608820" extrusionOk="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457" name="Google Shape;1457;p6"/>
          <p:cNvGrpSpPr/>
          <p:nvPr/>
        </p:nvGrpSpPr>
        <p:grpSpPr>
          <a:xfrm>
            <a:off x="284257" y="1744786"/>
            <a:ext cx="2666408" cy="2518823"/>
            <a:chOff x="1073349" y="1563708"/>
            <a:chExt cx="2666408" cy="2518823"/>
          </a:xfrm>
        </p:grpSpPr>
        <p:pic>
          <p:nvPicPr>
            <p:cNvPr id="1458" name="Google Shape;1458;p6" descr="E:\002-KIMS BUSINESS\007-04-1-FIVERR\01-PPT-TEMPLATE\COVER-PSD\05-cut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7200000" flipH="1">
              <a:off x="538723" y="2656414"/>
              <a:ext cx="2715991" cy="333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59" name="Google Shape;1459;p6"/>
            <p:cNvGrpSpPr/>
            <p:nvPr/>
          </p:nvGrpSpPr>
          <p:grpSpPr>
            <a:xfrm>
              <a:off x="1274423" y="2018710"/>
              <a:ext cx="2465334" cy="1608820"/>
              <a:chOff x="1274423" y="2018710"/>
              <a:chExt cx="2465334" cy="1608820"/>
            </a:xfrm>
          </p:grpSpPr>
          <p:sp>
            <p:nvSpPr>
              <p:cNvPr id="1460" name="Google Shape;1460;p6"/>
              <p:cNvSpPr/>
              <p:nvPr/>
            </p:nvSpPr>
            <p:spPr>
              <a:xfrm rot="-7185135" flipH="1">
                <a:off x="1487101" y="2457044"/>
                <a:ext cx="661487" cy="873760"/>
              </a:xfrm>
              <a:prstGeom prst="parallelogram">
                <a:avLst>
                  <a:gd name="adj" fmla="val 76778"/>
                </a:avLst>
              </a:prstGeom>
              <a:solidFill>
                <a:srgbClr val="803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61" name="Google Shape;1461;p6"/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/>
                <a:ahLst/>
                <a:cxnLst/>
                <a:rect l="l" t="t" r="r" b="b"/>
                <a:pathLst>
                  <a:path w="2210987" h="1608820" extrusionOk="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grpSp>
        <p:nvGrpSpPr>
          <p:cNvPr id="1462" name="Google Shape;1462;p6"/>
          <p:cNvGrpSpPr/>
          <p:nvPr/>
        </p:nvGrpSpPr>
        <p:grpSpPr>
          <a:xfrm>
            <a:off x="9327144" y="1744783"/>
            <a:ext cx="2666408" cy="2518823"/>
            <a:chOff x="1073349" y="1563708"/>
            <a:chExt cx="2666408" cy="2518823"/>
          </a:xfrm>
        </p:grpSpPr>
        <p:pic>
          <p:nvPicPr>
            <p:cNvPr id="1463" name="Google Shape;1463;p6" descr="E:\002-KIMS BUSINESS\007-04-1-FIVERR\01-PPT-TEMPLATE\COVER-PSD\05-cut-01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7200000" flipH="1">
              <a:off x="538723" y="2656414"/>
              <a:ext cx="2715991" cy="33341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64" name="Google Shape;1464;p6"/>
            <p:cNvGrpSpPr/>
            <p:nvPr/>
          </p:nvGrpSpPr>
          <p:grpSpPr>
            <a:xfrm>
              <a:off x="1274423" y="2018710"/>
              <a:ext cx="2465334" cy="1608820"/>
              <a:chOff x="1274423" y="2018710"/>
              <a:chExt cx="2465334" cy="1608820"/>
            </a:xfrm>
          </p:grpSpPr>
          <p:sp>
            <p:nvSpPr>
              <p:cNvPr id="1465" name="Google Shape;1465;p6"/>
              <p:cNvSpPr/>
              <p:nvPr/>
            </p:nvSpPr>
            <p:spPr>
              <a:xfrm rot="-7185135" flipH="1">
                <a:off x="1487101" y="2457044"/>
                <a:ext cx="661487" cy="873760"/>
              </a:xfrm>
              <a:prstGeom prst="parallelogram">
                <a:avLst>
                  <a:gd name="adj" fmla="val 76778"/>
                </a:avLst>
              </a:prstGeom>
              <a:solidFill>
                <a:srgbClr val="094C9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466" name="Google Shape;1466;p6"/>
              <p:cNvSpPr/>
              <p:nvPr/>
            </p:nvSpPr>
            <p:spPr>
              <a:xfrm>
                <a:off x="1528770" y="2018710"/>
                <a:ext cx="2210987" cy="1608820"/>
              </a:xfrm>
              <a:custGeom>
                <a:avLst/>
                <a:gdLst/>
                <a:ahLst/>
                <a:cxnLst/>
                <a:rect l="l" t="t" r="r" b="b"/>
                <a:pathLst>
                  <a:path w="2210987" h="1608820" extrusionOk="0">
                    <a:moveTo>
                      <a:pt x="1636300" y="0"/>
                    </a:moveTo>
                    <a:lnTo>
                      <a:pt x="2210987" y="804410"/>
                    </a:lnTo>
                    <a:lnTo>
                      <a:pt x="1636300" y="1608820"/>
                    </a:lnTo>
                    <a:lnTo>
                      <a:pt x="1636300" y="1241341"/>
                    </a:lnTo>
                    <a:lnTo>
                      <a:pt x="0" y="1241341"/>
                    </a:lnTo>
                    <a:lnTo>
                      <a:pt x="501792" y="367479"/>
                    </a:lnTo>
                    <a:lnTo>
                      <a:pt x="1636300" y="3674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</p:grpSp>
      <p:sp>
        <p:nvSpPr>
          <p:cNvPr id="1467" name="Google Shape;1467;p6"/>
          <p:cNvSpPr/>
          <p:nvPr/>
        </p:nvSpPr>
        <p:spPr>
          <a:xfrm flipH="1">
            <a:off x="1510056" y="2908352"/>
            <a:ext cx="373419" cy="374343"/>
          </a:xfrm>
          <a:custGeom>
            <a:avLst/>
            <a:gdLst/>
            <a:ahLst/>
            <a:cxnLst/>
            <a:rect l="l" t="t" r="r" b="b"/>
            <a:pathLst>
              <a:path w="3240000" h="3248012" extrusionOk="0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8" name="Google Shape;1468;p6"/>
          <p:cNvSpPr/>
          <p:nvPr/>
        </p:nvSpPr>
        <p:spPr>
          <a:xfrm rot="-5400000">
            <a:off x="10594649" y="2795658"/>
            <a:ext cx="414110" cy="414383"/>
          </a:xfrm>
          <a:custGeom>
            <a:avLst/>
            <a:gdLst/>
            <a:ahLst/>
            <a:cxnLst/>
            <a:rect l="l" t="t" r="r" b="b"/>
            <a:pathLst>
              <a:path w="3185463" h="3187558" extrusionOk="0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9" name="Google Shape;1469;p6"/>
          <p:cNvSpPr/>
          <p:nvPr/>
        </p:nvSpPr>
        <p:spPr>
          <a:xfrm rot="2700000">
            <a:off x="7459414" y="2852336"/>
            <a:ext cx="282354" cy="506208"/>
          </a:xfrm>
          <a:custGeom>
            <a:avLst/>
            <a:gdLst/>
            <a:ahLst/>
            <a:cxnLst/>
            <a:rect l="l" t="t" r="r" b="b"/>
            <a:pathLst>
              <a:path w="2232248" h="4001999" extrusionOk="0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0" name="Google Shape;1470;p6"/>
          <p:cNvSpPr/>
          <p:nvPr/>
        </p:nvSpPr>
        <p:spPr>
          <a:xfrm rot="-2794009">
            <a:off x="4494863" y="2918474"/>
            <a:ext cx="400152" cy="395977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1" name="Google Shape;1471;p6"/>
          <p:cNvSpPr txBox="1"/>
          <p:nvPr/>
        </p:nvSpPr>
        <p:spPr>
          <a:xfrm>
            <a:off x="9522125" y="4354925"/>
            <a:ext cx="2276400" cy="374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800" b="1">
                <a:solidFill>
                  <a:schemeClr val="lt1"/>
                </a:solidFill>
              </a:rPr>
              <a:t>CONCLUDING</a:t>
            </a: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6"/>
          <p:cNvSpPr txBox="1"/>
          <p:nvPr/>
        </p:nvSpPr>
        <p:spPr>
          <a:xfrm>
            <a:off x="558713" y="4361138"/>
            <a:ext cx="2276100" cy="37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– MINING 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3" name="Google Shape;1473;p6" descr="Bitmoji Image"/>
          <p:cNvPicPr preferRelativeResize="0"/>
          <p:nvPr/>
        </p:nvPicPr>
        <p:blipFill rotWithShape="1">
          <a:blip r:embed="rId4">
            <a:alphaModFix/>
          </a:blip>
          <a:srcRect t="27536"/>
          <a:stretch/>
        </p:blipFill>
        <p:spPr>
          <a:xfrm>
            <a:off x="9118375" y="148613"/>
            <a:ext cx="3083950" cy="20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6"/>
          <p:cNvSpPr txBox="1"/>
          <p:nvPr/>
        </p:nvSpPr>
        <p:spPr>
          <a:xfrm>
            <a:off x="521925" y="4833075"/>
            <a:ext cx="25953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Loading libraries &amp; data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Cleaning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Transforming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Visualization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Correlation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5" name="Google Shape;1475;p6"/>
          <p:cNvSpPr txBox="1"/>
          <p:nvPr/>
        </p:nvSpPr>
        <p:spPr>
          <a:xfrm>
            <a:off x="6680545" y="6066808"/>
            <a:ext cx="1776410" cy="74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6"/>
          <p:cNvSpPr txBox="1"/>
          <p:nvPr/>
        </p:nvSpPr>
        <p:spPr>
          <a:xfrm>
            <a:off x="3453675" y="4361138"/>
            <a:ext cx="2276100" cy="3744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ML CLUSTERING 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6"/>
          <p:cNvSpPr txBox="1"/>
          <p:nvPr/>
        </p:nvSpPr>
        <p:spPr>
          <a:xfrm>
            <a:off x="3294063" y="4833075"/>
            <a:ext cx="2595300" cy="19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Using Unsupervised learning clustering techniques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entury Gothic"/>
              <a:buChar char="●"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By grouping patients with similar characteristics can respond to same treatment in an efficient way  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8" name="Google Shape;1478;p6"/>
          <p:cNvSpPr txBox="1"/>
          <p:nvPr/>
        </p:nvSpPr>
        <p:spPr>
          <a:xfrm>
            <a:off x="6462550" y="4361150"/>
            <a:ext cx="2276100" cy="37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000" b="1">
                <a:solidFill>
                  <a:schemeClr val="lt1"/>
                </a:solidFill>
              </a:rPr>
              <a:t>MODEL</a:t>
            </a: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6"/>
          <p:cNvSpPr txBox="1"/>
          <p:nvPr/>
        </p:nvSpPr>
        <p:spPr>
          <a:xfrm>
            <a:off x="6544475" y="4931400"/>
            <a:ext cx="2212800" cy="12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b="1">
                <a:solidFill>
                  <a:srgbClr val="3F3F3F"/>
                </a:solidFill>
              </a:rPr>
              <a:t>Doctors will be able to make decision and treat the patent on time with the same treatment </a:t>
            </a:r>
            <a:endParaRPr b="1">
              <a:solidFill>
                <a:srgbClr val="3F3F3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0" name="Google Shape;1480;p6"/>
          <p:cNvSpPr txBox="1"/>
          <p:nvPr/>
        </p:nvSpPr>
        <p:spPr>
          <a:xfrm>
            <a:off x="9592850" y="5031300"/>
            <a:ext cx="2276400" cy="1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entury Gothic"/>
                <a:ea typeface="Century Gothic"/>
                <a:cs typeface="Century Gothic"/>
                <a:sym typeface="Century Gothic"/>
              </a:rPr>
              <a:t>Comparing and Choosing from different clustering techniques</a:t>
            </a:r>
            <a:endParaRPr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" name="Google Shape;2465;p34"/>
          <p:cNvSpPr txBox="1">
            <a:spLocks noGrp="1"/>
          </p:cNvSpPr>
          <p:nvPr>
            <p:ph type="body" idx="1"/>
          </p:nvPr>
        </p:nvSpPr>
        <p:spPr>
          <a:xfrm>
            <a:off x="309404" y="54828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 b="1">
                <a:solidFill>
                  <a:schemeClr val="lt1"/>
                </a:solidFill>
              </a:rPr>
              <a:t>TEAM EFFORT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466" name="Google Shape;2466;p34"/>
          <p:cNvSpPr/>
          <p:nvPr/>
        </p:nvSpPr>
        <p:spPr>
          <a:xfrm rot="850503">
            <a:off x="4159077" y="2398131"/>
            <a:ext cx="1079825" cy="1079825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C0590E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0" dist="190500" dir="6000000" sx="120000" sy="120000" kx="-800400" algn="bl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7" name="Google Shape;2467;p34"/>
          <p:cNvSpPr/>
          <p:nvPr/>
        </p:nvSpPr>
        <p:spPr>
          <a:xfrm rot="850503">
            <a:off x="6347613" y="2943277"/>
            <a:ext cx="1079825" cy="1079825"/>
          </a:xfrm>
          <a:prstGeom prst="rect">
            <a:avLst/>
          </a:prstGeom>
          <a:solidFill>
            <a:schemeClr val="accent2"/>
          </a:solidFill>
          <a:ln w="19050" cap="rnd" cmpd="sng">
            <a:solidFill>
              <a:srgbClr val="BB9917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0" dist="190500" dir="6000000" sx="120000" sy="120000" kx="-800400" algn="bl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8" name="Google Shape;2468;p34"/>
          <p:cNvSpPr/>
          <p:nvPr/>
        </p:nvSpPr>
        <p:spPr>
          <a:xfrm rot="850503">
            <a:off x="7531269" y="3653469"/>
            <a:ext cx="1079825" cy="1079825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C0590E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0" dist="190500" dir="6000000" sx="120000" sy="120000" kx="-800400" algn="bl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69" name="Google Shape;2469;p34"/>
          <p:cNvSpPr/>
          <p:nvPr/>
        </p:nvSpPr>
        <p:spPr>
          <a:xfrm rot="850503">
            <a:off x="8714924" y="4363662"/>
            <a:ext cx="1079825" cy="1079825"/>
          </a:xfrm>
          <a:prstGeom prst="rect">
            <a:avLst/>
          </a:prstGeom>
          <a:solidFill>
            <a:schemeClr val="accent2"/>
          </a:solidFill>
          <a:ln w="19050" cap="rnd" cmpd="sng">
            <a:solidFill>
              <a:srgbClr val="BB9917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0" dist="190500" dir="6000000" sx="120000" sy="120000" kx="-800400" algn="bl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0" name="Google Shape;2470;p34"/>
          <p:cNvSpPr/>
          <p:nvPr/>
        </p:nvSpPr>
        <p:spPr>
          <a:xfrm rot="850503">
            <a:off x="9898580" y="5073854"/>
            <a:ext cx="1079825" cy="1079825"/>
          </a:xfrm>
          <a:prstGeom prst="rect">
            <a:avLst/>
          </a:prstGeom>
          <a:solidFill>
            <a:schemeClr val="accent3"/>
          </a:solidFill>
          <a:ln w="19050" cap="rnd" cmpd="sng">
            <a:solidFill>
              <a:srgbClr val="C0590E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0" dist="190500" dir="6000000" sx="120000" sy="120000" kx="-800400" algn="bl" rotWithShape="0">
              <a:srgbClr val="000000">
                <a:alpha val="3450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1" name="Google Shape;2471;p34"/>
          <p:cNvSpPr/>
          <p:nvPr/>
        </p:nvSpPr>
        <p:spPr>
          <a:xfrm rot="3642048" flipH="1">
            <a:off x="5483094" y="2276338"/>
            <a:ext cx="2006226" cy="919706"/>
          </a:xfrm>
          <a:custGeom>
            <a:avLst/>
            <a:gdLst/>
            <a:ahLst/>
            <a:cxnLst/>
            <a:rect l="l" t="t" r="r" b="b"/>
            <a:pathLst>
              <a:path w="5286428" h="2423436" extrusionOk="0">
                <a:moveTo>
                  <a:pt x="3983468" y="488159"/>
                </a:moveTo>
                <a:cubicBezTo>
                  <a:pt x="3967091" y="455552"/>
                  <a:pt x="3943307" y="426029"/>
                  <a:pt x="3912464" y="402272"/>
                </a:cubicBezTo>
                <a:cubicBezTo>
                  <a:pt x="3802801" y="317807"/>
                  <a:pt x="3645426" y="338233"/>
                  <a:pt x="3560961" y="447897"/>
                </a:cubicBezTo>
                <a:lnTo>
                  <a:pt x="3058909" y="1099716"/>
                </a:lnTo>
                <a:cubicBezTo>
                  <a:pt x="3016675" y="1154549"/>
                  <a:pt x="3000665" y="1221308"/>
                  <a:pt x="3008921" y="1284917"/>
                </a:cubicBezTo>
                <a:lnTo>
                  <a:pt x="3016713" y="1308331"/>
                </a:lnTo>
                <a:lnTo>
                  <a:pt x="3015656" y="1352485"/>
                </a:lnTo>
                <a:lnTo>
                  <a:pt x="3175556" y="2255341"/>
                </a:lnTo>
                <a:cubicBezTo>
                  <a:pt x="3195160" y="2366042"/>
                  <a:pt x="3300795" y="2439889"/>
                  <a:pt x="3411496" y="2420283"/>
                </a:cubicBezTo>
                <a:cubicBezTo>
                  <a:pt x="3522194" y="2400678"/>
                  <a:pt x="3596042" y="2295044"/>
                  <a:pt x="3576437" y="2184345"/>
                </a:cubicBezTo>
                <a:lnTo>
                  <a:pt x="3441285" y="1421218"/>
                </a:lnTo>
                <a:lnTo>
                  <a:pt x="3456036" y="1405598"/>
                </a:lnTo>
                <a:lnTo>
                  <a:pt x="3958088" y="753778"/>
                </a:lnTo>
                <a:cubicBezTo>
                  <a:pt x="3979204" y="726361"/>
                  <a:pt x="3993766" y="695964"/>
                  <a:pt x="4002016" y="664470"/>
                </a:cubicBezTo>
                <a:cubicBezTo>
                  <a:pt x="4008202" y="640847"/>
                  <a:pt x="4010839" y="616609"/>
                  <a:pt x="4010030" y="592549"/>
                </a:cubicBezTo>
                <a:cubicBezTo>
                  <a:pt x="4008815" y="556457"/>
                  <a:pt x="3999846" y="520766"/>
                  <a:pt x="3983468" y="488159"/>
                </a:cubicBezTo>
                <a:close/>
                <a:moveTo>
                  <a:pt x="4170030" y="419181"/>
                </a:moveTo>
                <a:cubicBezTo>
                  <a:pt x="4110593" y="282820"/>
                  <a:pt x="3973894" y="188175"/>
                  <a:pt x="3815793" y="189898"/>
                </a:cubicBezTo>
                <a:lnTo>
                  <a:pt x="2483738" y="204436"/>
                </a:lnTo>
                <a:lnTo>
                  <a:pt x="2379630" y="226640"/>
                </a:lnTo>
                <a:lnTo>
                  <a:pt x="2377740" y="248749"/>
                </a:lnTo>
                <a:lnTo>
                  <a:pt x="2364284" y="227803"/>
                </a:lnTo>
                <a:lnTo>
                  <a:pt x="2297355" y="306568"/>
                </a:lnTo>
                <a:lnTo>
                  <a:pt x="2253459" y="296426"/>
                </a:lnTo>
                <a:lnTo>
                  <a:pt x="1600064" y="405573"/>
                </a:lnTo>
                <a:cubicBezTo>
                  <a:pt x="1592502" y="408459"/>
                  <a:pt x="1584940" y="411349"/>
                  <a:pt x="1577377" y="414238"/>
                </a:cubicBezTo>
                <a:lnTo>
                  <a:pt x="1545396" y="396768"/>
                </a:lnTo>
                <a:lnTo>
                  <a:pt x="255440" y="257952"/>
                </a:lnTo>
                <a:cubicBezTo>
                  <a:pt x="129955" y="244451"/>
                  <a:pt x="17273" y="335231"/>
                  <a:pt x="3767" y="460722"/>
                </a:cubicBezTo>
                <a:lnTo>
                  <a:pt x="1331" y="483373"/>
                </a:lnTo>
                <a:cubicBezTo>
                  <a:pt x="-12174" y="608863"/>
                  <a:pt x="78612" y="721541"/>
                  <a:pt x="204102" y="735045"/>
                </a:cubicBezTo>
                <a:lnTo>
                  <a:pt x="1494058" y="873863"/>
                </a:lnTo>
                <a:cubicBezTo>
                  <a:pt x="1525430" y="877235"/>
                  <a:pt x="1556002" y="874092"/>
                  <a:pt x="1584423" y="865525"/>
                </a:cubicBezTo>
                <a:lnTo>
                  <a:pt x="1595683" y="859575"/>
                </a:lnTo>
                <a:lnTo>
                  <a:pt x="1679130" y="878863"/>
                </a:lnTo>
                <a:lnTo>
                  <a:pt x="2227107" y="787324"/>
                </a:lnTo>
                <a:lnTo>
                  <a:pt x="1969185" y="1117092"/>
                </a:lnTo>
                <a:lnTo>
                  <a:pt x="932923" y="1472666"/>
                </a:lnTo>
                <a:cubicBezTo>
                  <a:pt x="807591" y="1515671"/>
                  <a:pt x="740851" y="1652141"/>
                  <a:pt x="783856" y="1777471"/>
                </a:cubicBezTo>
                <a:cubicBezTo>
                  <a:pt x="826861" y="1902804"/>
                  <a:pt x="963332" y="1969545"/>
                  <a:pt x="1088661" y="1926538"/>
                </a:cubicBezTo>
                <a:lnTo>
                  <a:pt x="2140074" y="1565766"/>
                </a:lnTo>
                <a:cubicBezTo>
                  <a:pt x="2143016" y="1564043"/>
                  <a:pt x="2145958" y="1562324"/>
                  <a:pt x="2148899" y="1560601"/>
                </a:cubicBezTo>
                <a:cubicBezTo>
                  <a:pt x="2175104" y="1552092"/>
                  <a:pt x="2201309" y="1543589"/>
                  <a:pt x="2227514" y="1535084"/>
                </a:cubicBezTo>
                <a:cubicBezTo>
                  <a:pt x="2254766" y="1519953"/>
                  <a:pt x="2279493" y="1499228"/>
                  <a:pt x="2299902" y="1473133"/>
                </a:cubicBezTo>
                <a:lnTo>
                  <a:pt x="2696870" y="965575"/>
                </a:lnTo>
                <a:lnTo>
                  <a:pt x="3047815" y="961742"/>
                </a:lnTo>
                <a:lnTo>
                  <a:pt x="3492182" y="396482"/>
                </a:lnTo>
                <a:cubicBezTo>
                  <a:pt x="3608201" y="248897"/>
                  <a:pt x="3821889" y="223314"/>
                  <a:pt x="3969472" y="339323"/>
                </a:cubicBezTo>
                <a:cubicBezTo>
                  <a:pt x="4117056" y="455344"/>
                  <a:pt x="4142639" y="669033"/>
                  <a:pt x="4026625" y="816609"/>
                </a:cubicBezTo>
                <a:lnTo>
                  <a:pt x="3938334" y="928914"/>
                </a:lnTo>
                <a:lnTo>
                  <a:pt x="3972369" y="921658"/>
                </a:lnTo>
                <a:cubicBezTo>
                  <a:pt x="4091682" y="869647"/>
                  <a:pt x="4179056" y="758489"/>
                  <a:pt x="4197881" y="625599"/>
                </a:cubicBezTo>
                <a:cubicBezTo>
                  <a:pt x="4200570" y="606614"/>
                  <a:pt x="4201861" y="587186"/>
                  <a:pt x="4201645" y="567423"/>
                </a:cubicBezTo>
                <a:cubicBezTo>
                  <a:pt x="4201071" y="514723"/>
                  <a:pt x="4189843" y="464635"/>
                  <a:pt x="4170030" y="419181"/>
                </a:cubicBezTo>
                <a:close/>
                <a:moveTo>
                  <a:pt x="5221384" y="264694"/>
                </a:moveTo>
                <a:cubicBezTo>
                  <a:pt x="5140792" y="120222"/>
                  <a:pt x="4992212" y="17060"/>
                  <a:pt x="4814977" y="1904"/>
                </a:cubicBezTo>
                <a:cubicBezTo>
                  <a:pt x="4531406" y="-22349"/>
                  <a:pt x="4281864" y="187877"/>
                  <a:pt x="4257612" y="471443"/>
                </a:cubicBezTo>
                <a:cubicBezTo>
                  <a:pt x="4233362" y="755019"/>
                  <a:pt x="4443584" y="1004564"/>
                  <a:pt x="4727158" y="1028814"/>
                </a:cubicBezTo>
                <a:cubicBezTo>
                  <a:pt x="5010729" y="1053068"/>
                  <a:pt x="5260270" y="842845"/>
                  <a:pt x="5284525" y="559272"/>
                </a:cubicBezTo>
                <a:cubicBezTo>
                  <a:pt x="5293618" y="452932"/>
                  <a:pt x="5269739" y="351377"/>
                  <a:pt x="5221384" y="26469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72" name="Google Shape;2472;p34"/>
          <p:cNvSpPr/>
          <p:nvPr/>
        </p:nvSpPr>
        <p:spPr>
          <a:xfrm rot="430730" flipH="1">
            <a:off x="5971991" y="3900902"/>
            <a:ext cx="1182538" cy="2296800"/>
          </a:xfrm>
          <a:custGeom>
            <a:avLst/>
            <a:gdLst/>
            <a:ahLst/>
            <a:cxnLst/>
            <a:rect l="l" t="t" r="r" b="b"/>
            <a:pathLst>
              <a:path w="597083" h="1159692" extrusionOk="0">
                <a:moveTo>
                  <a:pt x="47611" y="164963"/>
                </a:moveTo>
                <a:cubicBezTo>
                  <a:pt x="59108" y="165631"/>
                  <a:pt x="70350" y="170686"/>
                  <a:pt x="78613" y="179967"/>
                </a:cubicBezTo>
                <a:lnTo>
                  <a:pt x="220124" y="338945"/>
                </a:lnTo>
                <a:lnTo>
                  <a:pt x="384960" y="280555"/>
                </a:lnTo>
                <a:cubicBezTo>
                  <a:pt x="408387" y="272256"/>
                  <a:pt x="434105" y="284520"/>
                  <a:pt x="442403" y="307947"/>
                </a:cubicBezTo>
                <a:cubicBezTo>
                  <a:pt x="450702" y="331374"/>
                  <a:pt x="438438" y="357091"/>
                  <a:pt x="415012" y="365390"/>
                </a:cubicBezTo>
                <a:lnTo>
                  <a:pt x="219889" y="434509"/>
                </a:lnTo>
                <a:cubicBezTo>
                  <a:pt x="208176" y="438658"/>
                  <a:pt x="195890" y="437667"/>
                  <a:pt x="185495" y="432710"/>
                </a:cubicBezTo>
                <a:lnTo>
                  <a:pt x="164104" y="408958"/>
                </a:lnTo>
                <a:lnTo>
                  <a:pt x="160328" y="407131"/>
                </a:lnTo>
                <a:lnTo>
                  <a:pt x="11387" y="239806"/>
                </a:lnTo>
                <a:cubicBezTo>
                  <a:pt x="-5137" y="221243"/>
                  <a:pt x="-3484" y="192799"/>
                  <a:pt x="15080" y="176274"/>
                </a:cubicBezTo>
                <a:cubicBezTo>
                  <a:pt x="24362" y="168012"/>
                  <a:pt x="36114" y="164295"/>
                  <a:pt x="47611" y="164963"/>
                </a:cubicBezTo>
                <a:close/>
                <a:moveTo>
                  <a:pt x="428951" y="233682"/>
                </a:moveTo>
                <a:cubicBezTo>
                  <a:pt x="473735" y="249357"/>
                  <a:pt x="497332" y="298369"/>
                  <a:pt x="481657" y="343153"/>
                </a:cubicBezTo>
                <a:cubicBezTo>
                  <a:pt x="448639" y="437483"/>
                  <a:pt x="415621" y="531813"/>
                  <a:pt x="382604" y="626143"/>
                </a:cubicBezTo>
                <a:lnTo>
                  <a:pt x="366582" y="653121"/>
                </a:lnTo>
                <a:lnTo>
                  <a:pt x="371948" y="661725"/>
                </a:lnTo>
                <a:lnTo>
                  <a:pt x="396441" y="808797"/>
                </a:lnTo>
                <a:lnTo>
                  <a:pt x="396254" y="814260"/>
                </a:lnTo>
                <a:lnTo>
                  <a:pt x="402309" y="819792"/>
                </a:lnTo>
                <a:lnTo>
                  <a:pt x="526090" y="1084267"/>
                </a:lnTo>
                <a:cubicBezTo>
                  <a:pt x="538131" y="1109995"/>
                  <a:pt x="527036" y="1140615"/>
                  <a:pt x="501307" y="1152657"/>
                </a:cubicBezTo>
                <a:lnTo>
                  <a:pt x="496663" y="1154830"/>
                </a:lnTo>
                <a:cubicBezTo>
                  <a:pt x="470934" y="1166872"/>
                  <a:pt x="440315" y="1155776"/>
                  <a:pt x="428273" y="1130047"/>
                </a:cubicBezTo>
                <a:lnTo>
                  <a:pt x="304492" y="865572"/>
                </a:lnTo>
                <a:cubicBezTo>
                  <a:pt x="301482" y="859140"/>
                  <a:pt x="299918" y="852402"/>
                  <a:pt x="299666" y="845726"/>
                </a:cubicBezTo>
                <a:lnTo>
                  <a:pt x="300110" y="842894"/>
                </a:lnTo>
                <a:lnTo>
                  <a:pt x="289908" y="826538"/>
                </a:lnTo>
                <a:lnTo>
                  <a:pt x="269367" y="703194"/>
                </a:lnTo>
                <a:lnTo>
                  <a:pt x="218004" y="782191"/>
                </a:lnTo>
                <a:lnTo>
                  <a:pt x="218004" y="1028772"/>
                </a:lnTo>
                <a:cubicBezTo>
                  <a:pt x="218004" y="1058595"/>
                  <a:pt x="193827" y="1082772"/>
                  <a:pt x="164004" y="1082772"/>
                </a:cubicBezTo>
                <a:cubicBezTo>
                  <a:pt x="134181" y="1082772"/>
                  <a:pt x="110004" y="1058595"/>
                  <a:pt x="110004" y="1028772"/>
                </a:cubicBezTo>
                <a:lnTo>
                  <a:pt x="110004" y="778586"/>
                </a:lnTo>
                <a:lnTo>
                  <a:pt x="110459" y="776330"/>
                </a:lnTo>
                <a:lnTo>
                  <a:pt x="110149" y="757730"/>
                </a:lnTo>
                <a:cubicBezTo>
                  <a:pt x="111379" y="750823"/>
                  <a:pt x="113985" y="744045"/>
                  <a:pt x="118049" y="737794"/>
                </a:cubicBezTo>
                <a:lnTo>
                  <a:pt x="216650" y="586147"/>
                </a:lnTo>
                <a:lnTo>
                  <a:pt x="217408" y="585374"/>
                </a:lnTo>
                <a:lnTo>
                  <a:pt x="220428" y="569377"/>
                </a:lnTo>
                <a:lnTo>
                  <a:pt x="261754" y="451312"/>
                </a:lnTo>
                <a:lnTo>
                  <a:pt x="414296" y="397276"/>
                </a:lnTo>
                <a:cubicBezTo>
                  <a:pt x="454123" y="383168"/>
                  <a:pt x="474971" y="339446"/>
                  <a:pt x="460865" y="299620"/>
                </a:cubicBezTo>
                <a:cubicBezTo>
                  <a:pt x="446757" y="259793"/>
                  <a:pt x="403034" y="238945"/>
                  <a:pt x="363209" y="253052"/>
                </a:cubicBezTo>
                <a:lnTo>
                  <a:pt x="332902" y="263789"/>
                </a:lnTo>
                <a:lnTo>
                  <a:pt x="336901" y="257054"/>
                </a:lnTo>
                <a:cubicBezTo>
                  <a:pt x="359398" y="232260"/>
                  <a:pt x="395363" y="221926"/>
                  <a:pt x="428951" y="233682"/>
                </a:cubicBezTo>
                <a:close/>
                <a:moveTo>
                  <a:pt x="191979" y="95591"/>
                </a:moveTo>
                <a:cubicBezTo>
                  <a:pt x="203011" y="98899"/>
                  <a:pt x="212781" y="106414"/>
                  <a:pt x="218674" y="117354"/>
                </a:cubicBezTo>
                <a:lnTo>
                  <a:pt x="309401" y="285777"/>
                </a:lnTo>
                <a:lnTo>
                  <a:pt x="309770" y="289402"/>
                </a:lnTo>
                <a:lnTo>
                  <a:pt x="222763" y="314716"/>
                </a:lnTo>
                <a:lnTo>
                  <a:pt x="139439" y="160037"/>
                </a:lnTo>
                <a:cubicBezTo>
                  <a:pt x="127652" y="138156"/>
                  <a:pt x="135835" y="110864"/>
                  <a:pt x="157715" y="99078"/>
                </a:cubicBezTo>
                <a:cubicBezTo>
                  <a:pt x="168655" y="93184"/>
                  <a:pt x="180949" y="92283"/>
                  <a:pt x="191979" y="95591"/>
                </a:cubicBezTo>
                <a:close/>
                <a:moveTo>
                  <a:pt x="508693" y="3364"/>
                </a:moveTo>
                <a:cubicBezTo>
                  <a:pt x="570907" y="18620"/>
                  <a:pt x="608975" y="81422"/>
                  <a:pt x="593719" y="143636"/>
                </a:cubicBezTo>
                <a:cubicBezTo>
                  <a:pt x="578463" y="205850"/>
                  <a:pt x="515661" y="243917"/>
                  <a:pt x="453448" y="228662"/>
                </a:cubicBezTo>
                <a:cubicBezTo>
                  <a:pt x="391234" y="213406"/>
                  <a:pt x="353166" y="150604"/>
                  <a:pt x="368422" y="88390"/>
                </a:cubicBezTo>
                <a:cubicBezTo>
                  <a:pt x="383677" y="26176"/>
                  <a:pt x="446479" y="-11891"/>
                  <a:pt x="508693" y="33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73" name="Google Shape;2473;p34" descr="gym time"/>
          <p:cNvPicPr preferRelativeResize="0"/>
          <p:nvPr/>
        </p:nvPicPr>
        <p:blipFill rotWithShape="1">
          <a:blip r:embed="rId3">
            <a:alphaModFix/>
          </a:blip>
          <a:srcRect l="-2040" r="2040" b="26057"/>
          <a:stretch/>
        </p:blipFill>
        <p:spPr>
          <a:xfrm>
            <a:off x="1665450" y="3163775"/>
            <a:ext cx="3790950" cy="2728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p34"/>
          <p:cNvSpPr/>
          <p:nvPr/>
        </p:nvSpPr>
        <p:spPr>
          <a:xfrm>
            <a:off x="0" y="2223850"/>
            <a:ext cx="3998916" cy="1311444"/>
          </a:xfrm>
          <a:prstGeom prst="cloud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PROJECTS WERE SUCCESSFUL BECAUSE OF EFFORTS OF ALL TEAMMATES </a:t>
            </a:r>
            <a:endParaRPr/>
          </a:p>
        </p:txBody>
      </p:sp>
      <p:pic>
        <p:nvPicPr>
          <p:cNvPr id="2475" name="Google Shape;2475;p34"/>
          <p:cNvPicPr preferRelativeResize="0"/>
          <p:nvPr/>
        </p:nvPicPr>
        <p:blipFill rotWithShape="1">
          <a:blip r:embed="rId4">
            <a:alphaModFix/>
          </a:blip>
          <a:srcRect r="22106" b="39279"/>
          <a:stretch/>
        </p:blipFill>
        <p:spPr>
          <a:xfrm>
            <a:off x="8848975" y="2390525"/>
            <a:ext cx="2242825" cy="174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6" name="Google Shape;2476;p34"/>
          <p:cNvPicPr preferRelativeResize="0"/>
          <p:nvPr/>
        </p:nvPicPr>
        <p:blipFill rotWithShape="1">
          <a:blip r:embed="rId5">
            <a:alphaModFix/>
          </a:blip>
          <a:srcRect l="25909" t="13946" r="26705" b="28015"/>
          <a:stretch/>
        </p:blipFill>
        <p:spPr>
          <a:xfrm>
            <a:off x="5998575" y="1558150"/>
            <a:ext cx="580525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2600" y="3659900"/>
            <a:ext cx="948463" cy="7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2" name="Google Shape;2482;gb1639293c5_1_1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06375" cy="61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3" name="Google Shape;2483;gb1639293c5_1_1145"/>
          <p:cNvSpPr txBox="1"/>
          <p:nvPr/>
        </p:nvSpPr>
        <p:spPr>
          <a:xfrm>
            <a:off x="2296450" y="389700"/>
            <a:ext cx="1489200" cy="214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84" name="Google Shape;2484;gb1639293c5_1_1145" descr="cool emoji balloons   "/>
          <p:cNvPicPr preferRelativeResize="0"/>
          <p:nvPr/>
        </p:nvPicPr>
        <p:blipFill rotWithShape="1">
          <a:blip r:embed="rId4">
            <a:alphaModFix/>
          </a:blip>
          <a:srcRect l="19248" r="26208"/>
          <a:stretch/>
        </p:blipFill>
        <p:spPr>
          <a:xfrm>
            <a:off x="2185125" y="-55974"/>
            <a:ext cx="2171175" cy="31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5" name="Google Shape;2485;gb1639293c5_1_1145"/>
          <p:cNvPicPr preferRelativeResize="0"/>
          <p:nvPr/>
        </p:nvPicPr>
        <p:blipFill rotWithShape="1">
          <a:blip r:embed="rId5">
            <a:alphaModFix/>
          </a:blip>
          <a:srcRect l="24104" t="34475" r="26225" b="19661"/>
          <a:stretch/>
        </p:blipFill>
        <p:spPr>
          <a:xfrm>
            <a:off x="10181725" y="4048600"/>
            <a:ext cx="936725" cy="8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6" name="Google Shape;2486;gb1639293c5_1_1145"/>
          <p:cNvPicPr preferRelativeResize="0"/>
          <p:nvPr/>
        </p:nvPicPr>
        <p:blipFill rotWithShape="1">
          <a:blip r:embed="rId6">
            <a:alphaModFix/>
          </a:blip>
          <a:srcRect l="25909" t="13946" r="26705" b="28015"/>
          <a:stretch/>
        </p:blipFill>
        <p:spPr>
          <a:xfrm>
            <a:off x="9230600" y="202200"/>
            <a:ext cx="728291" cy="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7" name="Google Shape;2487;gb1639293c5_1_1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76850" y="3980000"/>
            <a:ext cx="948463" cy="7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b17229a066_0_22"/>
          <p:cNvSpPr txBox="1">
            <a:spLocks noGrp="1"/>
          </p:cNvSpPr>
          <p:nvPr>
            <p:ph type="body" idx="1"/>
          </p:nvPr>
        </p:nvSpPr>
        <p:spPr>
          <a:xfrm>
            <a:off x="250454" y="767484"/>
            <a:ext cx="11573100" cy="72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lt1"/>
                </a:solidFill>
              </a:rPr>
              <a:t>OPERATING ENVIRONMENT 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486" name="Google Shape;1486;gb17229a066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4084"/>
            <a:ext cx="5061515" cy="5061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gb17229a066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665" y="3314209"/>
            <a:ext cx="360997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gb17229a066_0_22" descr="Bitmoji Imag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175" y="2279350"/>
            <a:ext cx="37909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"/>
          <p:cNvSpPr>
            <a:spLocks noGrp="1"/>
          </p:cNvSpPr>
          <p:nvPr>
            <p:ph type="pic" idx="2"/>
          </p:nvPr>
        </p:nvSpPr>
        <p:spPr>
          <a:xfrm>
            <a:off x="6011683" y="0"/>
            <a:ext cx="6180317" cy="6856499"/>
          </a:xfrm>
          <a:prstGeom prst="rect">
            <a:avLst/>
          </a:prstGeom>
          <a:gradFill>
            <a:gsLst>
              <a:gs pos="0">
                <a:srgbClr val="D8D8D8"/>
              </a:gs>
              <a:gs pos="100000">
                <a:schemeClr val="lt1"/>
              </a:gs>
            </a:gsLst>
            <a:lin ang="8100000" scaled="0"/>
          </a:gra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1"/>
              <a:buFont typeface="Noto Sans Symbols"/>
              <a:buNone/>
            </a:pPr>
            <a:r>
              <a:rPr lang="en-US"/>
              <a:t>source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1"/>
              <a:buFont typeface="Noto Sans Symbols"/>
              <a:buNone/>
            </a:pPr>
            <a:r>
              <a:rPr lang="en-US" sz="2401"/>
              <a:t>     V.A medical Center in Long Beach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161"/>
              <a:buFont typeface="Noto Sans Symbols"/>
              <a:buNone/>
            </a:pPr>
            <a:endParaRPr/>
          </a:p>
        </p:txBody>
      </p:sp>
      <p:grpSp>
        <p:nvGrpSpPr>
          <p:cNvPr id="1494" name="Google Shape;1494;p8"/>
          <p:cNvGrpSpPr/>
          <p:nvPr/>
        </p:nvGrpSpPr>
        <p:grpSpPr>
          <a:xfrm>
            <a:off x="344475" y="4423294"/>
            <a:ext cx="4462121" cy="523220"/>
            <a:chOff x="1135002" y="3160864"/>
            <a:chExt cx="4462121" cy="523220"/>
          </a:xfrm>
        </p:grpSpPr>
        <p:cxnSp>
          <p:nvCxnSpPr>
            <p:cNvPr id="1495" name="Google Shape;1495;p8"/>
            <p:cNvCxnSpPr/>
            <p:nvPr/>
          </p:nvCxnSpPr>
          <p:spPr>
            <a:xfrm>
              <a:off x="4517123" y="3424576"/>
              <a:ext cx="108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496" name="Google Shape;1496;p8"/>
            <p:cNvSpPr txBox="1"/>
            <p:nvPr/>
          </p:nvSpPr>
          <p:spPr>
            <a:xfrm>
              <a:off x="3585584" y="3160864"/>
              <a:ext cx="9315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accent3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14</a:t>
              </a:r>
              <a:endParaRPr sz="2700" b="1" i="0" u="none" strike="noStrike" cap="none">
                <a:solidFill>
                  <a:schemeClr val="accent3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7" name="Google Shape;1497;p8"/>
            <p:cNvSpPr txBox="1"/>
            <p:nvPr/>
          </p:nvSpPr>
          <p:spPr>
            <a:xfrm>
              <a:off x="1135002" y="3189220"/>
              <a:ext cx="23349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21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MOST RELEVANT</a:t>
              </a:r>
              <a:endParaRPr sz="2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498" name="Google Shape;1498;p8"/>
          <p:cNvGrpSpPr/>
          <p:nvPr/>
        </p:nvGrpSpPr>
        <p:grpSpPr>
          <a:xfrm>
            <a:off x="532349" y="3190284"/>
            <a:ext cx="3801643" cy="523200"/>
            <a:chOff x="1795480" y="4140535"/>
            <a:chExt cx="3801643" cy="523200"/>
          </a:xfrm>
        </p:grpSpPr>
        <p:cxnSp>
          <p:nvCxnSpPr>
            <p:cNvPr id="1499" name="Google Shape;1499;p8"/>
            <p:cNvCxnSpPr/>
            <p:nvPr/>
          </p:nvCxnSpPr>
          <p:spPr>
            <a:xfrm>
              <a:off x="4517123" y="4403193"/>
              <a:ext cx="108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500" name="Google Shape;1500;p8"/>
            <p:cNvSpPr txBox="1"/>
            <p:nvPr/>
          </p:nvSpPr>
          <p:spPr>
            <a:xfrm>
              <a:off x="3585584" y="4140535"/>
              <a:ext cx="931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accent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76</a:t>
              </a:r>
              <a:endParaRPr sz="2700" b="1" i="0" u="none" strike="noStrike" cap="none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01" name="Google Shape;1501;p8"/>
            <p:cNvSpPr txBox="1"/>
            <p:nvPr/>
          </p:nvSpPr>
          <p:spPr>
            <a:xfrm>
              <a:off x="1795480" y="4168876"/>
              <a:ext cx="16743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2100" b="1">
                  <a:latin typeface="Century Gothic"/>
                  <a:ea typeface="Century Gothic"/>
                  <a:cs typeface="Century Gothic"/>
                  <a:sym typeface="Century Gothic"/>
                </a:rPr>
                <a:t>ATTRIBUTES</a:t>
              </a:r>
              <a:endParaRPr sz="2100" b="1"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02" name="Google Shape;1502;p8"/>
          <p:cNvGrpSpPr/>
          <p:nvPr/>
        </p:nvGrpSpPr>
        <p:grpSpPr>
          <a:xfrm>
            <a:off x="167025" y="5656329"/>
            <a:ext cx="5369036" cy="523220"/>
            <a:chOff x="228087" y="5120204"/>
            <a:chExt cx="5369036" cy="523220"/>
          </a:xfrm>
        </p:grpSpPr>
        <p:cxnSp>
          <p:nvCxnSpPr>
            <p:cNvPr id="1503" name="Google Shape;1503;p8"/>
            <p:cNvCxnSpPr/>
            <p:nvPr/>
          </p:nvCxnSpPr>
          <p:spPr>
            <a:xfrm>
              <a:off x="4517123" y="5381810"/>
              <a:ext cx="10800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1504" name="Google Shape;1504;p8"/>
            <p:cNvSpPr txBox="1"/>
            <p:nvPr/>
          </p:nvSpPr>
          <p:spPr>
            <a:xfrm>
              <a:off x="3585584" y="5120204"/>
              <a:ext cx="931540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sz="2800" b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accent5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</a:t>
              </a:r>
              <a:endParaRPr sz="2800" b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05" name="Google Shape;1505;p8"/>
            <p:cNvSpPr txBox="1"/>
            <p:nvPr/>
          </p:nvSpPr>
          <p:spPr>
            <a:xfrm>
              <a:off x="228087" y="5148550"/>
              <a:ext cx="3241800" cy="46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SzPts val="1200"/>
                <a:buFont typeface="Arial"/>
                <a:buNone/>
              </a:pPr>
              <a:r>
                <a:rPr lang="en-US" sz="21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TARGET VARIABLE</a:t>
              </a:r>
              <a:endParaRPr sz="21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06" name="Google Shape;1506;p8"/>
          <p:cNvSpPr/>
          <p:nvPr/>
        </p:nvSpPr>
        <p:spPr>
          <a:xfrm>
            <a:off x="5630389" y="3091350"/>
            <a:ext cx="835173" cy="71997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7" name="Google Shape;1507;p8"/>
          <p:cNvSpPr/>
          <p:nvPr/>
        </p:nvSpPr>
        <p:spPr>
          <a:xfrm>
            <a:off x="6878563" y="5557951"/>
            <a:ext cx="835173" cy="71997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8" name="Google Shape;1508;p8"/>
          <p:cNvSpPr/>
          <p:nvPr/>
        </p:nvSpPr>
        <p:spPr>
          <a:xfrm>
            <a:off x="6878563" y="623713"/>
            <a:ext cx="835173" cy="71997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09" name="Google Shape;1509;p8"/>
          <p:cNvSpPr/>
          <p:nvPr/>
        </p:nvSpPr>
        <p:spPr>
          <a:xfrm>
            <a:off x="6172284" y="4324650"/>
            <a:ext cx="835173" cy="71997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0" name="Google Shape;1510;p8"/>
          <p:cNvSpPr/>
          <p:nvPr/>
        </p:nvSpPr>
        <p:spPr>
          <a:xfrm>
            <a:off x="6172284" y="1857532"/>
            <a:ext cx="835173" cy="719977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1" name="Google Shape;1511;p8"/>
          <p:cNvSpPr/>
          <p:nvPr/>
        </p:nvSpPr>
        <p:spPr>
          <a:xfrm>
            <a:off x="6403979" y="4516171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 extrusionOk="0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2" name="Google Shape;1512;p8"/>
          <p:cNvSpPr/>
          <p:nvPr/>
        </p:nvSpPr>
        <p:spPr>
          <a:xfrm>
            <a:off x="6392316" y="2087750"/>
            <a:ext cx="394118" cy="259020"/>
          </a:xfrm>
          <a:custGeom>
            <a:avLst/>
            <a:gdLst/>
            <a:ahLst/>
            <a:cxnLst/>
            <a:rect l="l" t="t" r="r" b="b"/>
            <a:pathLst>
              <a:path w="3240006" h="2129375" extrusionOk="0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3" name="Google Shape;1513;p8"/>
          <p:cNvSpPr/>
          <p:nvPr/>
        </p:nvSpPr>
        <p:spPr>
          <a:xfrm>
            <a:off x="7075283" y="5786241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 extrusionOk="0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4" name="Google Shape;1514;p8"/>
          <p:cNvSpPr/>
          <p:nvPr/>
        </p:nvSpPr>
        <p:spPr>
          <a:xfrm>
            <a:off x="7112688" y="82715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 extrusionOk="0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5" name="Google Shape;1515;p8"/>
          <p:cNvSpPr/>
          <p:nvPr/>
        </p:nvSpPr>
        <p:spPr>
          <a:xfrm>
            <a:off x="5853153" y="3264268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6" name="Google Shape;1516;p8"/>
          <p:cNvSpPr txBox="1"/>
          <p:nvPr/>
        </p:nvSpPr>
        <p:spPr>
          <a:xfrm>
            <a:off x="7889982" y="704119"/>
            <a:ext cx="2891365" cy="1757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4572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00"/>
                </a:solidFill>
                <a:highlight>
                  <a:srgbClr val="000000"/>
                </a:highlight>
                <a:latin typeface="Century Gothic"/>
                <a:ea typeface="Century Gothic"/>
                <a:cs typeface="Century Gothic"/>
                <a:sym typeface="Century Gothic"/>
              </a:rPr>
              <a:t>DATA</a:t>
            </a:r>
            <a:endParaRPr sz="1400" b="0" i="0" u="none" strike="noStrike" cap="none">
              <a:solidFill>
                <a:srgbClr val="FFFF00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8"/>
          <p:cNvSpPr txBox="1"/>
          <p:nvPr/>
        </p:nvSpPr>
        <p:spPr>
          <a:xfrm>
            <a:off x="7889974" y="335700"/>
            <a:ext cx="33339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 sz="1500" b="1" i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Choosing Data wisely </a:t>
            </a:r>
            <a:endParaRPr sz="1700" b="1" i="1" u="none" strike="noStrike" cap="none">
              <a:solidFill>
                <a:srgbClr val="000000"/>
              </a:solidFill>
            </a:endParaRPr>
          </a:p>
        </p:txBody>
      </p:sp>
      <p:pic>
        <p:nvPicPr>
          <p:cNvPr id="1518" name="Google Shape;1518;p8"/>
          <p:cNvPicPr preferRelativeResize="0"/>
          <p:nvPr/>
        </p:nvPicPr>
        <p:blipFill rotWithShape="1">
          <a:blip r:embed="rId3">
            <a:alphaModFix/>
          </a:blip>
          <a:srcRect l="13171" t="16338" r="12994"/>
          <a:stretch/>
        </p:blipFill>
        <p:spPr>
          <a:xfrm>
            <a:off x="532350" y="395100"/>
            <a:ext cx="1551355" cy="175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9"/>
          <p:cNvSpPr/>
          <p:nvPr/>
        </p:nvSpPr>
        <p:spPr>
          <a:xfrm>
            <a:off x="926753" y="3057536"/>
            <a:ext cx="3564000" cy="12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4" name="Google Shape;1524;p9"/>
          <p:cNvSpPr/>
          <p:nvPr/>
        </p:nvSpPr>
        <p:spPr>
          <a:xfrm>
            <a:off x="926753" y="4507705"/>
            <a:ext cx="3564000" cy="127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5" name="Google Shape;1525;p9"/>
          <p:cNvSpPr/>
          <p:nvPr/>
        </p:nvSpPr>
        <p:spPr>
          <a:xfrm>
            <a:off x="993397" y="3122809"/>
            <a:ext cx="3407752" cy="1126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6" name="Google Shape;1526;p9"/>
          <p:cNvSpPr/>
          <p:nvPr/>
        </p:nvSpPr>
        <p:spPr>
          <a:xfrm>
            <a:off x="995760" y="4583327"/>
            <a:ext cx="3407752" cy="1126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7" name="Google Shape;1527;p9"/>
          <p:cNvSpPr/>
          <p:nvPr/>
        </p:nvSpPr>
        <p:spPr>
          <a:xfrm>
            <a:off x="926753" y="1639582"/>
            <a:ext cx="3564000" cy="127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8" name="Google Shape;1528;p9"/>
          <p:cNvSpPr/>
          <p:nvPr/>
        </p:nvSpPr>
        <p:spPr>
          <a:xfrm>
            <a:off x="994250" y="1711567"/>
            <a:ext cx="3407752" cy="1126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9" name="Google Shape;1529;p9"/>
          <p:cNvSpPr/>
          <p:nvPr/>
        </p:nvSpPr>
        <p:spPr>
          <a:xfrm>
            <a:off x="7711874" y="4511342"/>
            <a:ext cx="3564000" cy="1270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0" name="Google Shape;1530;p9"/>
          <p:cNvSpPr/>
          <p:nvPr/>
        </p:nvSpPr>
        <p:spPr>
          <a:xfrm>
            <a:off x="7789998" y="4576794"/>
            <a:ext cx="3407752" cy="1126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1" name="Google Shape;1531;p9"/>
          <p:cNvSpPr/>
          <p:nvPr/>
        </p:nvSpPr>
        <p:spPr>
          <a:xfrm>
            <a:off x="7711874" y="3061173"/>
            <a:ext cx="3564000" cy="127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2" name="Google Shape;1532;p9"/>
          <p:cNvSpPr/>
          <p:nvPr/>
        </p:nvSpPr>
        <p:spPr>
          <a:xfrm>
            <a:off x="7789998" y="3128284"/>
            <a:ext cx="3407752" cy="1126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3" name="Google Shape;1533;p9"/>
          <p:cNvSpPr/>
          <p:nvPr/>
        </p:nvSpPr>
        <p:spPr>
          <a:xfrm>
            <a:off x="7711874" y="1643219"/>
            <a:ext cx="3564000" cy="127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4" name="Google Shape;1534;p9"/>
          <p:cNvSpPr/>
          <p:nvPr/>
        </p:nvSpPr>
        <p:spPr>
          <a:xfrm>
            <a:off x="7789998" y="1717848"/>
            <a:ext cx="3407752" cy="1126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5" name="Google Shape;1535;p9"/>
          <p:cNvSpPr txBox="1">
            <a:spLocks noGrp="1"/>
          </p:cNvSpPr>
          <p:nvPr>
            <p:ph type="body" idx="1"/>
          </p:nvPr>
        </p:nvSpPr>
        <p:spPr>
          <a:xfrm>
            <a:off x="309404" y="559434"/>
            <a:ext cx="11573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996"/>
              <a:buNone/>
            </a:pPr>
            <a:r>
              <a:rPr lang="en-US" sz="4995" b="1">
                <a:solidFill>
                  <a:schemeClr val="lt1"/>
                </a:solidFill>
              </a:rPr>
              <a:t>DATA DICTIONARY 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36" name="Google Shape;1536;p9"/>
          <p:cNvSpPr/>
          <p:nvPr/>
        </p:nvSpPr>
        <p:spPr>
          <a:xfrm rot="2700000">
            <a:off x="4297114" y="3230258"/>
            <a:ext cx="955838" cy="955842"/>
          </a:xfrm>
          <a:prstGeom prst="roundRect">
            <a:avLst>
              <a:gd name="adj" fmla="val 9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7" name="Google Shape;1537;p9"/>
          <p:cNvSpPr/>
          <p:nvPr/>
        </p:nvSpPr>
        <p:spPr>
          <a:xfrm rot="2700000">
            <a:off x="4027250" y="3230270"/>
            <a:ext cx="955838" cy="955841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8" name="Google Shape;1538;p9"/>
          <p:cNvSpPr/>
          <p:nvPr/>
        </p:nvSpPr>
        <p:spPr>
          <a:xfrm rot="2700000">
            <a:off x="4297114" y="1802432"/>
            <a:ext cx="955838" cy="955842"/>
          </a:xfrm>
          <a:prstGeom prst="roundRect">
            <a:avLst>
              <a:gd name="adj" fmla="val 9009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39" name="Google Shape;1539;p9"/>
          <p:cNvSpPr/>
          <p:nvPr/>
        </p:nvSpPr>
        <p:spPr>
          <a:xfrm rot="2700000">
            <a:off x="4027250" y="1802443"/>
            <a:ext cx="955838" cy="955841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0" name="Google Shape;1540;p9"/>
          <p:cNvSpPr/>
          <p:nvPr/>
        </p:nvSpPr>
        <p:spPr>
          <a:xfrm rot="2700000">
            <a:off x="4297114" y="4665992"/>
            <a:ext cx="955838" cy="955842"/>
          </a:xfrm>
          <a:prstGeom prst="roundRect">
            <a:avLst>
              <a:gd name="adj" fmla="val 9009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1" name="Google Shape;1541;p9"/>
          <p:cNvSpPr/>
          <p:nvPr/>
        </p:nvSpPr>
        <p:spPr>
          <a:xfrm rot="2700000">
            <a:off x="4027250" y="4666004"/>
            <a:ext cx="955838" cy="955841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2" name="Google Shape;1542;p9"/>
          <p:cNvSpPr/>
          <p:nvPr/>
        </p:nvSpPr>
        <p:spPr>
          <a:xfrm rot="-2700000" flipH="1">
            <a:off x="6919696" y="3229770"/>
            <a:ext cx="955838" cy="955842"/>
          </a:xfrm>
          <a:prstGeom prst="roundRect">
            <a:avLst>
              <a:gd name="adj" fmla="val 9009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3" name="Google Shape;1543;p9"/>
          <p:cNvSpPr/>
          <p:nvPr/>
        </p:nvSpPr>
        <p:spPr>
          <a:xfrm rot="-2700000" flipH="1">
            <a:off x="7189560" y="3229781"/>
            <a:ext cx="955838" cy="955841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4" name="Google Shape;1544;p9"/>
          <p:cNvSpPr/>
          <p:nvPr/>
        </p:nvSpPr>
        <p:spPr>
          <a:xfrm rot="-2700000" flipH="1">
            <a:off x="6919696" y="1801942"/>
            <a:ext cx="955838" cy="955842"/>
          </a:xfrm>
          <a:prstGeom prst="roundRect">
            <a:avLst>
              <a:gd name="adj" fmla="val 90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5" name="Google Shape;1545;p9"/>
          <p:cNvSpPr/>
          <p:nvPr/>
        </p:nvSpPr>
        <p:spPr>
          <a:xfrm rot="-2700000" flipH="1">
            <a:off x="7189560" y="1801954"/>
            <a:ext cx="955838" cy="955841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6" name="Google Shape;1546;p9"/>
          <p:cNvSpPr/>
          <p:nvPr/>
        </p:nvSpPr>
        <p:spPr>
          <a:xfrm rot="-2700000" flipH="1">
            <a:off x="6919696" y="4665504"/>
            <a:ext cx="955838" cy="955842"/>
          </a:xfrm>
          <a:prstGeom prst="roundRect">
            <a:avLst>
              <a:gd name="adj" fmla="val 900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sz="27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47" name="Google Shape;1547;p9"/>
          <p:cNvSpPr/>
          <p:nvPr/>
        </p:nvSpPr>
        <p:spPr>
          <a:xfrm rot="-2700000" flipH="1">
            <a:off x="7189560" y="4665515"/>
            <a:ext cx="955838" cy="955841"/>
          </a:xfrm>
          <a:prstGeom prst="roundRect">
            <a:avLst>
              <a:gd name="adj" fmla="val 9009"/>
            </a:avLst>
          </a:prstGeom>
          <a:solidFill>
            <a:schemeClr val="lt1"/>
          </a:solidFill>
          <a:ln w="635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  <a:effectLst>
            <a:outerShdw blurRad="127000" dist="38100" dir="8100000" algn="tr" rotWithShape="0">
              <a:srgbClr val="000000">
                <a:alpha val="32549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1"/>
              <a:buFont typeface="Arial"/>
              <a:buNone/>
            </a:pPr>
            <a:endParaRPr sz="2701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548" name="Google Shape;1548;p9"/>
          <p:cNvGrpSpPr/>
          <p:nvPr/>
        </p:nvGrpSpPr>
        <p:grpSpPr>
          <a:xfrm>
            <a:off x="6047448" y="1740780"/>
            <a:ext cx="68958" cy="3877695"/>
            <a:chOff x="4304926" y="2101029"/>
            <a:chExt cx="68958" cy="3877695"/>
          </a:xfrm>
        </p:grpSpPr>
        <p:sp>
          <p:nvSpPr>
            <p:cNvPr id="1549" name="Google Shape;1549;p9"/>
            <p:cNvSpPr/>
            <p:nvPr/>
          </p:nvSpPr>
          <p:spPr>
            <a:xfrm>
              <a:off x="4304926" y="2101029"/>
              <a:ext cx="68958" cy="64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0" name="Google Shape;1550;p9"/>
            <p:cNvSpPr/>
            <p:nvPr/>
          </p:nvSpPr>
          <p:spPr>
            <a:xfrm>
              <a:off x="4304926" y="4034580"/>
              <a:ext cx="68958" cy="64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1" name="Google Shape;1551;p9"/>
            <p:cNvSpPr/>
            <p:nvPr/>
          </p:nvSpPr>
          <p:spPr>
            <a:xfrm>
              <a:off x="4304926" y="3387333"/>
              <a:ext cx="68958" cy="64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2" name="Google Shape;1552;p9"/>
            <p:cNvSpPr/>
            <p:nvPr/>
          </p:nvSpPr>
          <p:spPr>
            <a:xfrm>
              <a:off x="4304926" y="2737102"/>
              <a:ext cx="68958" cy="64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3" name="Google Shape;1553;p9"/>
            <p:cNvSpPr/>
            <p:nvPr/>
          </p:nvSpPr>
          <p:spPr>
            <a:xfrm>
              <a:off x="4304926" y="5330724"/>
              <a:ext cx="68958" cy="648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4" name="Google Shape;1554;p9"/>
            <p:cNvSpPr/>
            <p:nvPr/>
          </p:nvSpPr>
          <p:spPr>
            <a:xfrm>
              <a:off x="4304926" y="4682652"/>
              <a:ext cx="68958" cy="64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700"/>
                <a:buFont typeface="Arial"/>
                <a:buNone/>
              </a:pPr>
              <a:endParaRPr sz="2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cxnSp>
        <p:nvCxnSpPr>
          <p:cNvPr id="1555" name="Google Shape;1555;p9"/>
          <p:cNvCxnSpPr/>
          <p:nvPr/>
        </p:nvCxnSpPr>
        <p:spPr>
          <a:xfrm>
            <a:off x="6233841" y="2684525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556" name="Google Shape;1556;p9"/>
          <p:cNvCxnSpPr/>
          <p:nvPr/>
        </p:nvCxnSpPr>
        <p:spPr>
          <a:xfrm>
            <a:off x="6302339" y="4003327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557" name="Google Shape;1557;p9"/>
          <p:cNvCxnSpPr/>
          <p:nvPr/>
        </p:nvCxnSpPr>
        <p:spPr>
          <a:xfrm>
            <a:off x="6302339" y="5330920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558" name="Google Shape;1558;p9"/>
          <p:cNvCxnSpPr/>
          <p:nvPr/>
        </p:nvCxnSpPr>
        <p:spPr>
          <a:xfrm>
            <a:off x="5477814" y="2025124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559" name="Google Shape;1559;p9"/>
          <p:cNvCxnSpPr/>
          <p:nvPr/>
        </p:nvCxnSpPr>
        <p:spPr>
          <a:xfrm>
            <a:off x="5519936" y="3343926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cxnSp>
        <p:nvCxnSpPr>
          <p:cNvPr id="1560" name="Google Shape;1560;p9"/>
          <p:cNvCxnSpPr/>
          <p:nvPr/>
        </p:nvCxnSpPr>
        <p:spPr>
          <a:xfrm>
            <a:off x="5519936" y="4662728"/>
            <a:ext cx="36004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solid"/>
            <a:round/>
            <a:headEnd type="oval" w="sm" len="sm"/>
            <a:tailEnd type="oval" w="sm" len="sm"/>
          </a:ln>
        </p:spPr>
      </p:cxnSp>
      <p:grpSp>
        <p:nvGrpSpPr>
          <p:cNvPr id="1561" name="Google Shape;1561;p9"/>
          <p:cNvGrpSpPr/>
          <p:nvPr/>
        </p:nvGrpSpPr>
        <p:grpSpPr>
          <a:xfrm>
            <a:off x="8386198" y="1848322"/>
            <a:ext cx="2789802" cy="860596"/>
            <a:chOff x="2079598" y="4287457"/>
            <a:chExt cx="2262901" cy="860596"/>
          </a:xfrm>
        </p:grpSpPr>
        <p:sp>
          <p:nvSpPr>
            <p:cNvPr id="1562" name="Google Shape;1562;p9"/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Resting blood pressure in mm Hg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3" name="Google Shape;1563;p9"/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Resting Blood Pressure (trestbps)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64" name="Google Shape;1564;p9"/>
          <p:cNvGrpSpPr/>
          <p:nvPr/>
        </p:nvGrpSpPr>
        <p:grpSpPr>
          <a:xfrm>
            <a:off x="8386198" y="3266276"/>
            <a:ext cx="2789802" cy="860596"/>
            <a:chOff x="2079598" y="4287457"/>
            <a:chExt cx="2262901" cy="860596"/>
          </a:xfrm>
        </p:grpSpPr>
        <p:sp>
          <p:nvSpPr>
            <p:cNvPr id="1565" name="Google Shape;1565;p9"/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123654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serum cholesterol in mg/dl </a:t>
              </a:r>
              <a:endParaRPr sz="120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6" name="Google Shape;1566;p9"/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Serum cholesterol (chol)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67" name="Google Shape;1567;p9"/>
          <p:cNvGrpSpPr/>
          <p:nvPr/>
        </p:nvGrpSpPr>
        <p:grpSpPr>
          <a:xfrm>
            <a:off x="8376073" y="4492802"/>
            <a:ext cx="3137649" cy="1324818"/>
            <a:chOff x="2071466" y="4063845"/>
            <a:chExt cx="2271025" cy="1324818"/>
          </a:xfrm>
        </p:grpSpPr>
        <p:sp>
          <p:nvSpPr>
            <p:cNvPr id="1568" name="Google Shape;1568;p9"/>
            <p:cNvSpPr txBox="1"/>
            <p:nvPr/>
          </p:nvSpPr>
          <p:spPr>
            <a:xfrm>
              <a:off x="2079591" y="4304462"/>
              <a:ext cx="2262900" cy="108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Fasting blood sugar level relative to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 120 mg/dl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 = fasting blood sugar &lt;= 120 mg/dl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= fasting blood sugar &gt; 120 mg/dl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9" name="Google Shape;1569;p9"/>
            <p:cNvSpPr txBox="1"/>
            <p:nvPr/>
          </p:nvSpPr>
          <p:spPr>
            <a:xfrm>
              <a:off x="2071466" y="4063845"/>
              <a:ext cx="2262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Fasting Blood Sugar (fbs)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70" name="Google Shape;1570;p9"/>
          <p:cNvGrpSpPr/>
          <p:nvPr/>
        </p:nvGrpSpPr>
        <p:grpSpPr>
          <a:xfrm>
            <a:off x="998172" y="1848322"/>
            <a:ext cx="2789802" cy="860596"/>
            <a:chOff x="2079598" y="4287457"/>
            <a:chExt cx="2262901" cy="860596"/>
          </a:xfrm>
        </p:grpSpPr>
        <p:sp>
          <p:nvSpPr>
            <p:cNvPr id="1571" name="Google Shape;1571;p9"/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Age of the subject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9"/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Age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73" name="Google Shape;1573;p9"/>
          <p:cNvGrpSpPr/>
          <p:nvPr/>
        </p:nvGrpSpPr>
        <p:grpSpPr>
          <a:xfrm>
            <a:off x="998172" y="3266276"/>
            <a:ext cx="2789802" cy="860596"/>
            <a:chOff x="2079598" y="4287457"/>
            <a:chExt cx="2262901" cy="860596"/>
          </a:xfrm>
        </p:grpSpPr>
        <p:sp>
          <p:nvSpPr>
            <p:cNvPr id="1574" name="Google Shape;1574;p9"/>
            <p:cNvSpPr txBox="1"/>
            <p:nvPr/>
          </p:nvSpPr>
          <p:spPr>
            <a:xfrm>
              <a:off x="2079598" y="4501722"/>
              <a:ext cx="2262901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Gender of the subject </a:t>
              </a: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0= female </a:t>
              </a: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1=male </a:t>
              </a: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5" name="Google Shape;1575;p9"/>
            <p:cNvSpPr txBox="1"/>
            <p:nvPr/>
          </p:nvSpPr>
          <p:spPr>
            <a:xfrm>
              <a:off x="2079598" y="4287457"/>
              <a:ext cx="226290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Sex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576" name="Google Shape;1576;p9"/>
          <p:cNvGrpSpPr/>
          <p:nvPr/>
        </p:nvGrpSpPr>
        <p:grpSpPr>
          <a:xfrm>
            <a:off x="988147" y="4547444"/>
            <a:ext cx="2799819" cy="1243831"/>
            <a:chOff x="2071466" y="4118457"/>
            <a:chExt cx="2271026" cy="1243831"/>
          </a:xfrm>
        </p:grpSpPr>
        <p:sp>
          <p:nvSpPr>
            <p:cNvPr id="1577" name="Google Shape;1577;p9"/>
            <p:cNvSpPr txBox="1"/>
            <p:nvPr/>
          </p:nvSpPr>
          <p:spPr>
            <a:xfrm>
              <a:off x="2079592" y="4347088"/>
              <a:ext cx="2262900" cy="101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Type of chest-pain experienced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 = typical angina 2 = atypical ang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 = non-angina pain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2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 = asymptomatic angina</a:t>
              </a:r>
              <a:endParaRPr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8" name="Google Shape;1578;p9"/>
            <p:cNvSpPr txBox="1"/>
            <p:nvPr/>
          </p:nvSpPr>
          <p:spPr>
            <a:xfrm>
              <a:off x="2071466" y="4118457"/>
              <a:ext cx="22629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>
                  <a:solidFill>
                    <a:srgbClr val="3F3F3F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Chest Pain (CP)</a:t>
              </a:r>
              <a:endParaRPr sz="1200" b="1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79" name="Google Shape;1579;p9"/>
          <p:cNvSpPr/>
          <p:nvPr/>
        </p:nvSpPr>
        <p:spPr>
          <a:xfrm rot="-2794009">
            <a:off x="7464010" y="4944871"/>
            <a:ext cx="400649" cy="396469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80" name="Google Shape;158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925" y="1969288"/>
            <a:ext cx="746976" cy="64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1" name="Google Shape;1581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0725" y="3204475"/>
            <a:ext cx="1111513" cy="10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0725" y="4627963"/>
            <a:ext cx="1111525" cy="10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2800" y="1840925"/>
            <a:ext cx="1111525" cy="8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9"/>
          <p:cNvPicPr preferRelativeResize="0"/>
          <p:nvPr/>
        </p:nvPicPr>
        <p:blipFill rotWithShape="1">
          <a:blip r:embed="rId7">
            <a:alphaModFix/>
          </a:blip>
          <a:srcRect t="10947" b="16504"/>
          <a:stretch/>
        </p:blipFill>
        <p:spPr>
          <a:xfrm>
            <a:off x="7034325" y="3172000"/>
            <a:ext cx="1351775" cy="10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1238" y="4570700"/>
            <a:ext cx="1295970" cy="107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9"/>
          <p:cNvPicPr preferRelativeResize="0"/>
          <p:nvPr/>
        </p:nvPicPr>
        <p:blipFill rotWithShape="1">
          <a:blip r:embed="rId9">
            <a:alphaModFix/>
          </a:blip>
          <a:srcRect l="10103" t="7140" r="16041"/>
          <a:stretch/>
        </p:blipFill>
        <p:spPr>
          <a:xfrm>
            <a:off x="10133275" y="29475"/>
            <a:ext cx="1584680" cy="17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61</Slides>
  <Notes>61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Ion Boardroom</vt:lpstr>
      <vt:lpstr>Office Theme</vt:lpstr>
      <vt:lpstr>Ion Boardroom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Reducing Traffic Mortality in the USA</vt:lpstr>
      <vt:lpstr>MOTIVATION</vt:lpstr>
      <vt:lpstr>Methodology</vt:lpstr>
      <vt:lpstr>LANGUAGE AND SOFTWARE</vt:lpstr>
      <vt:lpstr>PYTHON LIBRARIES</vt:lpstr>
      <vt:lpstr>ALGORITHMS</vt:lpstr>
      <vt:lpstr>OUTPUT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Unknown User</cp:lastModifiedBy>
  <cp:revision>1</cp:revision>
  <dcterms:created xsi:type="dcterms:W3CDTF">2019-01-14T06:35:35Z</dcterms:created>
  <dcterms:modified xsi:type="dcterms:W3CDTF">2021-04-15T15:17:14Z</dcterms:modified>
</cp:coreProperties>
</file>